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D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8DA2E-5F23-47CF-8540-0459B1721C25}" v="5" dt="2023-07-07T16:30:18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>
      <p:cViewPr>
        <p:scale>
          <a:sx n="75" d="100"/>
          <a:sy n="75" d="100"/>
        </p:scale>
        <p:origin x="1776" y="4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규훈" userId="43e5dc2b-fde8-42a0-bb6f-acce9e71f9de" providerId="ADAL" clId="{88A8DA2E-5F23-47CF-8540-0459B1721C25}"/>
    <pc:docChg chg="custSel addSld delSld modSld">
      <pc:chgData name="최규훈" userId="43e5dc2b-fde8-42a0-bb6f-acce9e71f9de" providerId="ADAL" clId="{88A8DA2E-5F23-47CF-8540-0459B1721C25}" dt="2023-07-07T16:30:18.869" v="11" actId="1076"/>
      <pc:docMkLst>
        <pc:docMk/>
      </pc:docMkLst>
      <pc:sldChg chg="del">
        <pc:chgData name="최규훈" userId="43e5dc2b-fde8-42a0-bb6f-acce9e71f9de" providerId="ADAL" clId="{88A8DA2E-5F23-47CF-8540-0459B1721C25}" dt="2023-07-07T16:29:23.711" v="0" actId="47"/>
        <pc:sldMkLst>
          <pc:docMk/>
          <pc:sldMk cId="3575311102" sldId="256"/>
        </pc:sldMkLst>
      </pc:sldChg>
      <pc:sldChg chg="del">
        <pc:chgData name="최규훈" userId="43e5dc2b-fde8-42a0-bb6f-acce9e71f9de" providerId="ADAL" clId="{88A8DA2E-5F23-47CF-8540-0459B1721C25}" dt="2023-07-07T16:29:23.711" v="0" actId="47"/>
        <pc:sldMkLst>
          <pc:docMk/>
          <pc:sldMk cId="3670831048" sldId="257"/>
        </pc:sldMkLst>
      </pc:sldChg>
      <pc:sldChg chg="del">
        <pc:chgData name="최규훈" userId="43e5dc2b-fde8-42a0-bb6f-acce9e71f9de" providerId="ADAL" clId="{88A8DA2E-5F23-47CF-8540-0459B1721C25}" dt="2023-07-07T16:29:23.711" v="0" actId="47"/>
        <pc:sldMkLst>
          <pc:docMk/>
          <pc:sldMk cId="3322911940" sldId="262"/>
        </pc:sldMkLst>
      </pc:sldChg>
      <pc:sldChg chg="modSp">
        <pc:chgData name="최규훈" userId="43e5dc2b-fde8-42a0-bb6f-acce9e71f9de" providerId="ADAL" clId="{88A8DA2E-5F23-47CF-8540-0459B1721C25}" dt="2023-07-07T16:29:43.062" v="2" actId="1076"/>
        <pc:sldMkLst>
          <pc:docMk/>
          <pc:sldMk cId="4064955380" sldId="263"/>
        </pc:sldMkLst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51" creationId="{B5F99EED-7065-E48E-90C1-9296C194FC59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55" creationId="{C64B7748-A374-01F4-0FA4-39DF48766875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57" creationId="{FA51B48B-5480-C1D6-3C8F-0D5D4437B77A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59" creationId="{225EDE11-E534-4AA7-665A-89DDE864434F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1" creationId="{7C251280-3ED9-FB74-B611-24B189D89510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2" creationId="{46827D8B-E525-AD4C-AC4C-70E8AA5FD3F4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3" creationId="{2BA39360-1F8F-BAEA-7E52-8BCDEB0D44E3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4" creationId="{05557CCA-5AC8-57AB-93AC-2B5B892E64EB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5" creationId="{5EB887FC-CA72-96BC-DB9A-B3A6D6622A8F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6" creationId="{04ADBC1C-63D3-6C80-F968-66B09990F960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7" creationId="{E12F1821-FC55-578F-4FB7-5018F0F18E2E}"/>
          </ac:spMkLst>
        </pc:spChg>
        <pc:spChg chg="mod">
          <ac:chgData name="최규훈" userId="43e5dc2b-fde8-42a0-bb6f-acce9e71f9de" providerId="ADAL" clId="{88A8DA2E-5F23-47CF-8540-0459B1721C25}" dt="2023-07-07T16:29:43.062" v="2" actId="1076"/>
          <ac:spMkLst>
            <pc:docMk/>
            <pc:sldMk cId="4064955380" sldId="263"/>
            <ac:spMk id="68" creationId="{F4F1D31A-D383-61C6-8F36-DFA48F546B65}"/>
          </ac:spMkLst>
        </pc:spChg>
        <pc:grpChg chg="mod">
          <ac:chgData name="최규훈" userId="43e5dc2b-fde8-42a0-bb6f-acce9e71f9de" providerId="ADAL" clId="{88A8DA2E-5F23-47CF-8540-0459B1721C25}" dt="2023-07-07T16:29:43.062" v="2" actId="1076"/>
          <ac:grpSpMkLst>
            <pc:docMk/>
            <pc:sldMk cId="4064955380" sldId="263"/>
            <ac:grpSpMk id="60" creationId="{71145119-2820-2E70-9631-193834499CF9}"/>
          </ac:grpSpMkLst>
        </pc:grpChg>
        <pc:graphicFrameChg chg="mod">
          <ac:chgData name="최규훈" userId="43e5dc2b-fde8-42a0-bb6f-acce9e71f9de" providerId="ADAL" clId="{88A8DA2E-5F23-47CF-8540-0459B1721C25}" dt="2023-07-07T16:29:43.062" v="2" actId="1076"/>
          <ac:graphicFrameMkLst>
            <pc:docMk/>
            <pc:sldMk cId="4064955380" sldId="263"/>
            <ac:graphicFrameMk id="54" creationId="{FB222301-EF25-26DA-2E83-1074DF1738DF}"/>
          </ac:graphicFrameMkLst>
        </pc:graphicFrameChg>
      </pc:sldChg>
      <pc:sldChg chg="addSp delSp modSp add mod">
        <pc:chgData name="최규훈" userId="43e5dc2b-fde8-42a0-bb6f-acce9e71f9de" providerId="ADAL" clId="{88A8DA2E-5F23-47CF-8540-0459B1721C25}" dt="2023-07-07T16:30:18.869" v="11" actId="1076"/>
        <pc:sldMkLst>
          <pc:docMk/>
          <pc:sldMk cId="1880580245" sldId="264"/>
        </pc:sldMkLst>
        <pc:spChg chg="del mod">
          <ac:chgData name="최규훈" userId="43e5dc2b-fde8-42a0-bb6f-acce9e71f9de" providerId="ADAL" clId="{88A8DA2E-5F23-47CF-8540-0459B1721C25}" dt="2023-07-07T16:30:07.845" v="10" actId="478"/>
          <ac:spMkLst>
            <pc:docMk/>
            <pc:sldMk cId="1880580245" sldId="264"/>
            <ac:spMk id="50" creationId="{EB4AF2BE-EB4A-92A5-7267-82F37E54637C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51" creationId="{B5F99EED-7065-E48E-90C1-9296C194FC59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55" creationId="{C64B7748-A374-01F4-0FA4-39DF48766875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57" creationId="{FA51B48B-5480-C1D6-3C8F-0D5D4437B77A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59" creationId="{225EDE11-E534-4AA7-665A-89DDE864434F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1" creationId="{7C251280-3ED9-FB74-B611-24B189D89510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2" creationId="{46827D8B-E525-AD4C-AC4C-70E8AA5FD3F4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3" creationId="{2BA39360-1F8F-BAEA-7E52-8BCDEB0D44E3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4" creationId="{05557CCA-5AC8-57AB-93AC-2B5B892E64EB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5" creationId="{5EB887FC-CA72-96BC-DB9A-B3A6D6622A8F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6" creationId="{04ADBC1C-63D3-6C80-F968-66B09990F960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7" creationId="{E12F1821-FC55-578F-4FB7-5018F0F18E2E}"/>
          </ac:spMkLst>
        </pc:spChg>
        <pc:spChg chg="mod">
          <ac:chgData name="최규훈" userId="43e5dc2b-fde8-42a0-bb6f-acce9e71f9de" providerId="ADAL" clId="{88A8DA2E-5F23-47CF-8540-0459B1721C25}" dt="2023-07-07T16:30:18.869" v="11" actId="1076"/>
          <ac:spMkLst>
            <pc:docMk/>
            <pc:sldMk cId="1880580245" sldId="264"/>
            <ac:spMk id="68" creationId="{F4F1D31A-D383-61C6-8F36-DFA48F546B65}"/>
          </ac:spMkLst>
        </pc:spChg>
        <pc:grpChg chg="mod">
          <ac:chgData name="최규훈" userId="43e5dc2b-fde8-42a0-bb6f-acce9e71f9de" providerId="ADAL" clId="{88A8DA2E-5F23-47CF-8540-0459B1721C25}" dt="2023-07-07T16:30:18.869" v="11" actId="1076"/>
          <ac:grpSpMkLst>
            <pc:docMk/>
            <pc:sldMk cId="1880580245" sldId="264"/>
            <ac:grpSpMk id="60" creationId="{71145119-2820-2E70-9631-193834499CF9}"/>
          </ac:grpSpMkLst>
        </pc:grpChg>
        <pc:graphicFrameChg chg="mod">
          <ac:chgData name="최규훈" userId="43e5dc2b-fde8-42a0-bb6f-acce9e71f9de" providerId="ADAL" clId="{88A8DA2E-5F23-47CF-8540-0459B1721C25}" dt="2023-07-07T16:30:18.869" v="11" actId="1076"/>
          <ac:graphicFrameMkLst>
            <pc:docMk/>
            <pc:sldMk cId="1880580245" sldId="264"/>
            <ac:graphicFrameMk id="54" creationId="{FB222301-EF25-26DA-2E83-1074DF1738DF}"/>
          </ac:graphicFrameMkLst>
        </pc:graphicFrameChg>
        <pc:picChg chg="add mod">
          <ac:chgData name="최규훈" userId="43e5dc2b-fde8-42a0-bb6f-acce9e71f9de" providerId="ADAL" clId="{88A8DA2E-5F23-47CF-8540-0459B1721C25}" dt="2023-07-07T16:30:03.749" v="8" actId="1076"/>
          <ac:picMkLst>
            <pc:docMk/>
            <pc:sldMk cId="1880580245" sldId="264"/>
            <ac:picMk id="3" creationId="{227B3145-F87D-EDD7-11CB-4A4943BEFAD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서비스접근성(분)</c:v>
                </c:pt>
                <c:pt idx="1">
                  <c:v>이용밀도(천명당 ㎡)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5D-4EDF-B5EF-B3F2BEFC0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서비스접근성(분)</c:v>
                </c:pt>
                <c:pt idx="1">
                  <c:v>이용밀도(천명당 ㎡)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20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5D-4EDF-B5EF-B3F2BEFC02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3011152"/>
        <c:axId val="963011632"/>
      </c:barChart>
      <c:catAx>
        <c:axId val="96301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defRPr>
            </a:pPr>
            <a:endParaRPr lang="ko-KR"/>
          </a:p>
        </c:txPr>
        <c:crossAx val="963011632"/>
        <c:crosses val="autoZero"/>
        <c:auto val="1"/>
        <c:lblAlgn val="ctr"/>
        <c:lblOffset val="100"/>
        <c:noMultiLvlLbl val="0"/>
      </c:catAx>
      <c:valAx>
        <c:axId val="96301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6301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ix모던고딕 EB" panose="02020603020101020101" pitchFamily="18" charset="-127"/>
          <a:ea typeface="Rix모던고딕 EB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서비스접근성(분)</c:v>
                </c:pt>
                <c:pt idx="1">
                  <c:v>이용밀도(천명당 ㎡)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5D-4EDF-B5EF-B3F2BEFC0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EB" panose="02020603020101020101" pitchFamily="18" charset="-127"/>
                    <a:ea typeface="Rix모던고딕 EB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서비스접근성(분)</c:v>
                </c:pt>
                <c:pt idx="1">
                  <c:v>이용밀도(천명당 ㎡)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20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5D-4EDF-B5EF-B3F2BEFC02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3011152"/>
        <c:axId val="963011632"/>
      </c:barChart>
      <c:catAx>
        <c:axId val="96301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defRPr>
            </a:pPr>
            <a:endParaRPr lang="ko-KR"/>
          </a:p>
        </c:txPr>
        <c:crossAx val="963011632"/>
        <c:crosses val="autoZero"/>
        <c:auto val="1"/>
        <c:lblAlgn val="ctr"/>
        <c:lblOffset val="100"/>
        <c:noMultiLvlLbl val="0"/>
      </c:catAx>
      <c:valAx>
        <c:axId val="96301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63011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ix모던고딕 EB" panose="02020603020101020101" pitchFamily="18" charset="-127"/>
          <a:ea typeface="Rix모던고딕 EB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289D0-0ABE-C959-D05D-F6645E88A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F8F8B1-141F-7D30-A0E3-9A1C7D14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B250A-A06D-5C98-8639-3FFC0277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78CF-8A2E-7FBB-2D57-ECE2CD56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F9554-E57A-EC2C-4646-672A8FD5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7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CFC66-9B7B-E225-C2B9-6FC5FA57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43501A-F75D-2EAC-408F-9DF20EF9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DC477-C329-AC95-E3C5-74DE36A1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0962A-6AA3-376F-8864-CECE015A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A4C35-B328-0F6C-5960-E209EA93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0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D6B7B6-A1BD-84EC-0356-FFAFF8E22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579021-F916-71CF-19E2-C26A10950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86EFB-30DB-78DF-A2AE-328ED3DA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9895E-DC35-9C69-8F8B-6F34DB13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0DB52-799D-400D-1EAF-5CDF0EA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9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E05C7-C455-DADD-E5D3-562748C3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7D721-06AE-13B0-9874-E8814991D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DE0C6-82E4-F7D6-5F23-795D06E9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E5308-B5BB-955E-9634-9D6786DB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C373C-82A8-CD80-AFEE-258CD8D3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9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2F612-A3B0-E52B-C24E-1F390A90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325F8-AE7E-2B6D-A33B-48E6F3F14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9B015-EC2D-34AE-10EE-7DCAAF15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19D51-67F6-B2AF-9B50-7522090D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3FFD2-FDBB-E466-F57A-158D6FC4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ACD95-7DE5-F6D5-08B9-0F1E82DC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7D731-AAD5-5C5B-C8BE-972979724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D7BC77-3A93-D4A5-82E7-909A26D92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8A368F-2F16-A3D7-1BBE-426D1A17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4C7E0-A50A-A82B-5346-806FCB51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382141-0F39-15E1-C551-3D0D20F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4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67626-E7EB-CA53-B7FC-1201133C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AF527-1603-8F1B-1B14-839EC928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55A4A-AC92-1D33-6855-977011356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7B8DD7-96E3-46B0-4475-ADBE03FF8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73AB19-A3F2-180E-CA81-7AE1E0114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3E5D3-085A-73A1-F762-F870C455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516C92-7FF7-C607-BCD6-0317BC94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B2FA70-6038-9A35-B95F-0A14E553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1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9D154-3652-2768-0A37-2BA02A16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1EC641-3435-3A40-8F5F-3F3DA05B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1B126C-7156-6988-F2D1-61507A4B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C21B80-32DB-F8F4-6358-3E47B650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5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C7CB84-3BFC-6AA1-F170-7A2C8BAF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998D43-F0C1-923B-8175-60B74A4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47768-430B-8A8C-8898-20A55422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8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2AE62-84B7-8B76-AD21-FB629515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62C00-8115-2AFE-745B-193DBE4B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DAA34-4F37-7C7B-5934-E58B9B229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830393-8400-E00A-E3BB-8D361C0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75E0C7-F37B-D575-8CD4-680A76FC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1A8EA5-CBEC-276A-9BBD-541EE677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42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F2E89-EEE6-EEDA-BB63-9B95A8BC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530674-7A8B-1960-ED16-2A25A8198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D92EAA-CB81-7E96-087E-9E4B487F3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E3C0EB-8985-E7F9-178F-8F4992E0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AFE044-B637-DB21-4C75-D80BDE7F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26B836-4F96-5754-0E0A-7A97ED5A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8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778B64-0744-11C0-DC0C-C0385D96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E17300-52D5-C60B-3B6B-E9CABD97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95AE8-BD0D-4882-D229-857B966A9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8B4F8-FD6D-4E7C-AB67-60968F7866DF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9931C-8546-FF3B-BD98-49C03F082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54DB9-1DAA-A4B7-D5DE-F8F24747C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E2EA-4800-4ACC-8D83-DB55C34B8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1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microsoft.com/office/2007/relationships/hdphoto" Target="../media/hdphoto1.wdp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5.png"/><Relationship Id="rId5" Type="http://schemas.openxmlformats.org/officeDocument/2006/relationships/tags" Target="../tags/tag11.xml"/><Relationship Id="rId10" Type="http://schemas.openxmlformats.org/officeDocument/2006/relationships/image" Target="../media/image2.png"/><Relationship Id="rId4" Type="http://schemas.openxmlformats.org/officeDocument/2006/relationships/tags" Target="../tags/tag10.xml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.xml"/><Relationship Id="rId7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0" Type="http://schemas.openxmlformats.org/officeDocument/2006/relationships/image" Target="../media/image9.png"/><Relationship Id="rId4" Type="http://schemas.openxmlformats.org/officeDocument/2006/relationships/tags" Target="../tags/tag17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11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.png"/><Relationship Id="rId5" Type="http://schemas.openxmlformats.org/officeDocument/2006/relationships/tags" Target="../tags/tag23.xml"/><Relationship Id="rId10" Type="http://schemas.openxmlformats.org/officeDocument/2006/relationships/image" Target="../media/image1.png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9D6AA-730B-E56A-8C49-A9DC43B603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00" y="601035"/>
            <a:ext cx="10055800" cy="5655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531325B-C118-F12D-E2C5-64354FB56B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50" t="60947" r="79079"/>
          <a:stretch/>
        </p:blipFill>
        <p:spPr>
          <a:xfrm>
            <a:off x="1556973" y="838199"/>
            <a:ext cx="1633540" cy="5181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9A6CE2E-B4D3-D4F3-2DE5-04A203DB34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" t="67118" r="95323" b="11555"/>
          <a:stretch/>
        </p:blipFill>
        <p:spPr>
          <a:xfrm>
            <a:off x="1072863" y="1204911"/>
            <a:ext cx="484110" cy="325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F811A44-DFB6-1246-A3EF-C2DDB95D33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12" t="243" r="86573" b="97821"/>
          <a:stretch/>
        </p:blipFill>
        <p:spPr>
          <a:xfrm>
            <a:off x="1590675" y="601035"/>
            <a:ext cx="484110" cy="21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3E1E40-F900-3AD6-D52A-53F3D92B84B5}"/>
              </a:ext>
            </a:extLst>
          </p:cNvPr>
          <p:cNvSpPr/>
          <p:nvPr/>
        </p:nvSpPr>
        <p:spPr>
          <a:xfrm>
            <a:off x="3176586" y="957263"/>
            <a:ext cx="7981015" cy="529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444B9-C4C5-1536-9D8F-29425AA8C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123" y="603259"/>
            <a:ext cx="10089754" cy="5651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2C444-74E1-5C02-88A4-D41DC2B99CC4}"/>
              </a:ext>
            </a:extLst>
          </p:cNvPr>
          <p:cNvSpPr txBox="1"/>
          <p:nvPr/>
        </p:nvSpPr>
        <p:spPr>
          <a:xfrm>
            <a:off x="-2395665" y="-308822"/>
            <a:ext cx="2857500" cy="703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■ 농촌공간 진단시스템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일반현황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자연지리환경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인문환경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토지이용환경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산업경제 현황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경제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인구이동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전출입 인구이동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생활인구 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인구이동 중심지 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인구분포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농촌중심공간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서비스 권역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핵심권역 접근성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생활서비스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휴게편의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7BE4E1-5BE5-19C2-3574-9848914F4B2D}"/>
              </a:ext>
            </a:extLst>
          </p:cNvPr>
          <p:cNvSpPr/>
          <p:nvPr/>
        </p:nvSpPr>
        <p:spPr>
          <a:xfrm>
            <a:off x="1052059" y="1147955"/>
            <a:ext cx="473386" cy="541476"/>
          </a:xfrm>
          <a:prstGeom prst="rect">
            <a:avLst/>
          </a:prstGeom>
          <a:solidFill>
            <a:srgbClr val="4F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Doughnut Chart">
            <a:extLst>
              <a:ext uri="{FF2B5EF4-FFF2-40B4-BE49-F238E27FC236}">
                <a16:creationId xmlns:a16="http://schemas.microsoft.com/office/drawing/2014/main" id="{A83BC566-E86C-202E-8293-B8598B1965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8497" y="1204911"/>
            <a:ext cx="248080" cy="250513"/>
          </a:xfrm>
          <a:custGeom>
            <a:avLst/>
            <a:gdLst>
              <a:gd name="T0" fmla="*/ 333 w 667"/>
              <a:gd name="T1" fmla="*/ 667 h 667"/>
              <a:gd name="T2" fmla="*/ 572 w 667"/>
              <a:gd name="T3" fmla="*/ 102 h 667"/>
              <a:gd name="T4" fmla="*/ 320 w 667"/>
              <a:gd name="T5" fmla="*/ 27 h 667"/>
              <a:gd name="T6" fmla="*/ 333 w 667"/>
              <a:gd name="T7" fmla="*/ 454 h 667"/>
              <a:gd name="T8" fmla="*/ 333 w 667"/>
              <a:gd name="T9" fmla="*/ 640 h 667"/>
              <a:gd name="T10" fmla="*/ 347 w 667"/>
              <a:gd name="T11" fmla="*/ 27 h 667"/>
              <a:gd name="T12" fmla="*/ 347 w 667"/>
              <a:gd name="T13" fmla="*/ 27 h 667"/>
              <a:gd name="T14" fmla="*/ 347 w 667"/>
              <a:gd name="T15" fmla="*/ 143 h 667"/>
              <a:gd name="T16" fmla="*/ 411 w 667"/>
              <a:gd name="T17" fmla="*/ 37 h 667"/>
              <a:gd name="T18" fmla="*/ 354 w 667"/>
              <a:gd name="T19" fmla="*/ 216 h 667"/>
              <a:gd name="T20" fmla="*/ 469 w 667"/>
              <a:gd name="T21" fmla="*/ 59 h 667"/>
              <a:gd name="T22" fmla="*/ 410 w 667"/>
              <a:gd name="T23" fmla="*/ 242 h 667"/>
              <a:gd name="T24" fmla="*/ 563 w 667"/>
              <a:gd name="T25" fmla="*/ 131 h 667"/>
              <a:gd name="T26" fmla="*/ 632 w 667"/>
              <a:gd name="T27" fmla="*/ 264 h 667"/>
              <a:gd name="T28" fmla="*/ 640 w 667"/>
              <a:gd name="T29" fmla="*/ 347 h 667"/>
              <a:gd name="T30" fmla="*/ 628 w 667"/>
              <a:gd name="T31" fmla="*/ 419 h 667"/>
              <a:gd name="T32" fmla="*/ 441 w 667"/>
              <a:gd name="T33" fmla="*/ 387 h 667"/>
              <a:gd name="T34" fmla="*/ 453 w 667"/>
              <a:gd name="T35" fmla="*/ 334 h 667"/>
              <a:gd name="T36" fmla="*/ 440 w 667"/>
              <a:gd name="T37" fmla="*/ 281 h 667"/>
              <a:gd name="T38" fmla="*/ 560 w 667"/>
              <a:gd name="T39" fmla="*/ 160 h 667"/>
              <a:gd name="T40" fmla="*/ 573 w 667"/>
              <a:gd name="T41" fmla="*/ 174 h 667"/>
              <a:gd name="T42" fmla="*/ 507 w 667"/>
              <a:gd name="T43" fmla="*/ 214 h 667"/>
              <a:gd name="T44" fmla="*/ 520 w 667"/>
              <a:gd name="T45" fmla="*/ 200 h 667"/>
              <a:gd name="T46" fmla="*/ 600 w 667"/>
              <a:gd name="T47" fmla="*/ 227 h 667"/>
              <a:gd name="T48" fmla="*/ 333 w 667"/>
              <a:gd name="T49" fmla="*/ 240 h 667"/>
              <a:gd name="T50" fmla="*/ 240 w 667"/>
              <a:gd name="T51" fmla="*/ 334 h 667"/>
              <a:gd name="T52" fmla="*/ 467 w 667"/>
              <a:gd name="T53" fmla="*/ 254 h 667"/>
              <a:gd name="T54" fmla="*/ 480 w 667"/>
              <a:gd name="T55" fmla="*/ 240 h 667"/>
              <a:gd name="T56" fmla="*/ 560 w 667"/>
              <a:gd name="T57" fmla="*/ 267 h 667"/>
              <a:gd name="T58" fmla="*/ 520 w 667"/>
              <a:gd name="T59" fmla="*/ 280 h 667"/>
              <a:gd name="T60" fmla="*/ 533 w 667"/>
              <a:gd name="T61" fmla="*/ 294 h 667"/>
              <a:gd name="T62" fmla="*/ 587 w 667"/>
              <a:gd name="T63" fmla="*/ 294 h 667"/>
              <a:gd name="T64" fmla="*/ 600 w 667"/>
              <a:gd name="T65" fmla="*/ 280 h 667"/>
              <a:gd name="T66" fmla="*/ 480 w 667"/>
              <a:gd name="T67" fmla="*/ 347 h 667"/>
              <a:gd name="T68" fmla="*/ 560 w 667"/>
              <a:gd name="T69" fmla="*/ 320 h 667"/>
              <a:gd name="T70" fmla="*/ 573 w 667"/>
              <a:gd name="T71" fmla="*/ 334 h 667"/>
              <a:gd name="T72" fmla="*/ 507 w 667"/>
              <a:gd name="T73" fmla="*/ 374 h 667"/>
              <a:gd name="T74" fmla="*/ 520 w 667"/>
              <a:gd name="T75" fmla="*/ 360 h 667"/>
              <a:gd name="T76" fmla="*/ 600 w 667"/>
              <a:gd name="T77" fmla="*/ 387 h 667"/>
              <a:gd name="T78" fmla="*/ 480 w 667"/>
              <a:gd name="T79" fmla="*/ 400 h 667"/>
              <a:gd name="T80" fmla="*/ 493 w 667"/>
              <a:gd name="T81" fmla="*/ 414 h 667"/>
              <a:gd name="T82" fmla="*/ 547 w 667"/>
              <a:gd name="T83" fmla="*/ 414 h 667"/>
              <a:gd name="T84" fmla="*/ 560 w 667"/>
              <a:gd name="T85" fmla="*/ 400 h 667"/>
              <a:gd name="T86" fmla="*/ 520 w 667"/>
              <a:gd name="T87" fmla="*/ 467 h 667"/>
              <a:gd name="T88" fmla="*/ 600 w 667"/>
              <a:gd name="T89" fmla="*/ 440 h 667"/>
              <a:gd name="T90" fmla="*/ 613 w 667"/>
              <a:gd name="T91" fmla="*/ 454 h 667"/>
              <a:gd name="T92" fmla="*/ 547 w 667"/>
              <a:gd name="T93" fmla="*/ 494 h 667"/>
              <a:gd name="T94" fmla="*/ 560 w 667"/>
              <a:gd name="T95" fmla="*/ 48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67" h="667">
                <a:moveTo>
                  <a:pt x="331" y="1"/>
                </a:moveTo>
                <a:cubicBezTo>
                  <a:pt x="148" y="2"/>
                  <a:pt x="0" y="151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245"/>
                  <a:pt x="632" y="164"/>
                  <a:pt x="575" y="104"/>
                </a:cubicBezTo>
                <a:cubicBezTo>
                  <a:pt x="574" y="103"/>
                  <a:pt x="573" y="102"/>
                  <a:pt x="572" y="102"/>
                </a:cubicBezTo>
                <a:cubicBezTo>
                  <a:pt x="512" y="40"/>
                  <a:pt x="428" y="1"/>
                  <a:pt x="336" y="1"/>
                </a:cubicBezTo>
                <a:cubicBezTo>
                  <a:pt x="334" y="0"/>
                  <a:pt x="332" y="1"/>
                  <a:pt x="331" y="1"/>
                </a:cubicBezTo>
                <a:close/>
                <a:moveTo>
                  <a:pt x="320" y="27"/>
                </a:moveTo>
                <a:lnTo>
                  <a:pt x="320" y="215"/>
                </a:lnTo>
                <a:cubicBezTo>
                  <a:pt x="260" y="221"/>
                  <a:pt x="213" y="272"/>
                  <a:pt x="213" y="334"/>
                </a:cubicBezTo>
                <a:cubicBezTo>
                  <a:pt x="213" y="400"/>
                  <a:pt x="267" y="454"/>
                  <a:pt x="333" y="454"/>
                </a:cubicBezTo>
                <a:cubicBezTo>
                  <a:pt x="361" y="454"/>
                  <a:pt x="387" y="444"/>
                  <a:pt x="408" y="427"/>
                </a:cubicBezTo>
                <a:lnTo>
                  <a:pt x="540" y="560"/>
                </a:lnTo>
                <a:cubicBezTo>
                  <a:pt x="486" y="610"/>
                  <a:pt x="41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9"/>
                  <a:pt x="157" y="34"/>
                  <a:pt x="320" y="27"/>
                </a:cubicBezTo>
                <a:close/>
                <a:moveTo>
                  <a:pt x="347" y="27"/>
                </a:moveTo>
                <a:cubicBezTo>
                  <a:pt x="358" y="28"/>
                  <a:pt x="369" y="29"/>
                  <a:pt x="379" y="31"/>
                </a:cubicBezTo>
                <a:lnTo>
                  <a:pt x="347" y="63"/>
                </a:lnTo>
                <a:lnTo>
                  <a:pt x="347" y="27"/>
                </a:lnTo>
                <a:close/>
                <a:moveTo>
                  <a:pt x="411" y="37"/>
                </a:moveTo>
                <a:cubicBezTo>
                  <a:pt x="422" y="40"/>
                  <a:pt x="432" y="43"/>
                  <a:pt x="443" y="47"/>
                </a:cubicBezTo>
                <a:lnTo>
                  <a:pt x="347" y="143"/>
                </a:lnTo>
                <a:lnTo>
                  <a:pt x="347" y="101"/>
                </a:lnTo>
                <a:cubicBezTo>
                  <a:pt x="347" y="101"/>
                  <a:pt x="347" y="101"/>
                  <a:pt x="347" y="100"/>
                </a:cubicBezTo>
                <a:lnTo>
                  <a:pt x="411" y="37"/>
                </a:lnTo>
                <a:close/>
                <a:moveTo>
                  <a:pt x="469" y="59"/>
                </a:moveTo>
                <a:cubicBezTo>
                  <a:pt x="478" y="63"/>
                  <a:pt x="487" y="68"/>
                  <a:pt x="496" y="74"/>
                </a:cubicBezTo>
                <a:lnTo>
                  <a:pt x="354" y="216"/>
                </a:lnTo>
                <a:cubicBezTo>
                  <a:pt x="352" y="215"/>
                  <a:pt x="349" y="215"/>
                  <a:pt x="347" y="215"/>
                </a:cubicBezTo>
                <a:lnTo>
                  <a:pt x="347" y="181"/>
                </a:lnTo>
                <a:lnTo>
                  <a:pt x="469" y="59"/>
                </a:lnTo>
                <a:close/>
                <a:moveTo>
                  <a:pt x="518" y="89"/>
                </a:moveTo>
                <a:cubicBezTo>
                  <a:pt x="528" y="96"/>
                  <a:pt x="536" y="104"/>
                  <a:pt x="545" y="112"/>
                </a:cubicBezTo>
                <a:lnTo>
                  <a:pt x="410" y="242"/>
                </a:lnTo>
                <a:cubicBezTo>
                  <a:pt x="402" y="235"/>
                  <a:pt x="393" y="229"/>
                  <a:pt x="383" y="225"/>
                </a:cubicBezTo>
                <a:lnTo>
                  <a:pt x="518" y="89"/>
                </a:lnTo>
                <a:close/>
                <a:moveTo>
                  <a:pt x="563" y="131"/>
                </a:moveTo>
                <a:cubicBezTo>
                  <a:pt x="593" y="165"/>
                  <a:pt x="615" y="204"/>
                  <a:pt x="628" y="248"/>
                </a:cubicBezTo>
                <a:cubicBezTo>
                  <a:pt x="627" y="250"/>
                  <a:pt x="627" y="252"/>
                  <a:pt x="627" y="254"/>
                </a:cubicBezTo>
                <a:cubicBezTo>
                  <a:pt x="627" y="258"/>
                  <a:pt x="628" y="262"/>
                  <a:pt x="632" y="264"/>
                </a:cubicBezTo>
                <a:cubicBezTo>
                  <a:pt x="636" y="282"/>
                  <a:pt x="639" y="301"/>
                  <a:pt x="640" y="321"/>
                </a:cubicBezTo>
                <a:cubicBezTo>
                  <a:pt x="632" y="321"/>
                  <a:pt x="627" y="327"/>
                  <a:pt x="627" y="334"/>
                </a:cubicBezTo>
                <a:cubicBezTo>
                  <a:pt x="627" y="341"/>
                  <a:pt x="632" y="347"/>
                  <a:pt x="640" y="347"/>
                </a:cubicBezTo>
                <a:cubicBezTo>
                  <a:pt x="639" y="366"/>
                  <a:pt x="636" y="385"/>
                  <a:pt x="632" y="403"/>
                </a:cubicBezTo>
                <a:cubicBezTo>
                  <a:pt x="629" y="406"/>
                  <a:pt x="627" y="410"/>
                  <a:pt x="627" y="414"/>
                </a:cubicBezTo>
                <a:cubicBezTo>
                  <a:pt x="627" y="416"/>
                  <a:pt x="627" y="418"/>
                  <a:pt x="628" y="419"/>
                </a:cubicBezTo>
                <a:cubicBezTo>
                  <a:pt x="614" y="465"/>
                  <a:pt x="591" y="507"/>
                  <a:pt x="559" y="541"/>
                </a:cubicBezTo>
                <a:lnTo>
                  <a:pt x="427" y="409"/>
                </a:lnTo>
                <a:cubicBezTo>
                  <a:pt x="432" y="402"/>
                  <a:pt x="437" y="395"/>
                  <a:pt x="441" y="387"/>
                </a:cubicBezTo>
                <a:cubicBezTo>
                  <a:pt x="448" y="387"/>
                  <a:pt x="453" y="381"/>
                  <a:pt x="453" y="374"/>
                </a:cubicBezTo>
                <a:cubicBezTo>
                  <a:pt x="453" y="370"/>
                  <a:pt x="452" y="367"/>
                  <a:pt x="449" y="364"/>
                </a:cubicBezTo>
                <a:cubicBezTo>
                  <a:pt x="452" y="355"/>
                  <a:pt x="453" y="344"/>
                  <a:pt x="453" y="334"/>
                </a:cubicBezTo>
                <a:cubicBezTo>
                  <a:pt x="453" y="323"/>
                  <a:pt x="452" y="313"/>
                  <a:pt x="449" y="303"/>
                </a:cubicBezTo>
                <a:cubicBezTo>
                  <a:pt x="452" y="301"/>
                  <a:pt x="453" y="297"/>
                  <a:pt x="453" y="294"/>
                </a:cubicBezTo>
                <a:cubicBezTo>
                  <a:pt x="453" y="287"/>
                  <a:pt x="448" y="281"/>
                  <a:pt x="440" y="281"/>
                </a:cubicBezTo>
                <a:cubicBezTo>
                  <a:pt x="437" y="274"/>
                  <a:pt x="433" y="267"/>
                  <a:pt x="428" y="261"/>
                </a:cubicBezTo>
                <a:lnTo>
                  <a:pt x="563" y="131"/>
                </a:lnTo>
                <a:close/>
                <a:moveTo>
                  <a:pt x="560" y="160"/>
                </a:moveTo>
                <a:cubicBezTo>
                  <a:pt x="553" y="160"/>
                  <a:pt x="547" y="166"/>
                  <a:pt x="547" y="174"/>
                </a:cubicBezTo>
                <a:cubicBezTo>
                  <a:pt x="547" y="181"/>
                  <a:pt x="553" y="187"/>
                  <a:pt x="560" y="187"/>
                </a:cubicBezTo>
                <a:cubicBezTo>
                  <a:pt x="567" y="187"/>
                  <a:pt x="573" y="181"/>
                  <a:pt x="573" y="174"/>
                </a:cubicBezTo>
                <a:cubicBezTo>
                  <a:pt x="573" y="166"/>
                  <a:pt x="567" y="160"/>
                  <a:pt x="560" y="160"/>
                </a:cubicBezTo>
                <a:close/>
                <a:moveTo>
                  <a:pt x="520" y="200"/>
                </a:moveTo>
                <a:cubicBezTo>
                  <a:pt x="513" y="200"/>
                  <a:pt x="507" y="206"/>
                  <a:pt x="507" y="214"/>
                </a:cubicBezTo>
                <a:cubicBezTo>
                  <a:pt x="507" y="221"/>
                  <a:pt x="513" y="227"/>
                  <a:pt x="520" y="227"/>
                </a:cubicBezTo>
                <a:cubicBezTo>
                  <a:pt x="527" y="227"/>
                  <a:pt x="533" y="221"/>
                  <a:pt x="533" y="214"/>
                </a:cubicBezTo>
                <a:cubicBezTo>
                  <a:pt x="533" y="206"/>
                  <a:pt x="527" y="200"/>
                  <a:pt x="520" y="200"/>
                </a:cubicBezTo>
                <a:close/>
                <a:moveTo>
                  <a:pt x="600" y="200"/>
                </a:moveTo>
                <a:cubicBezTo>
                  <a:pt x="593" y="200"/>
                  <a:pt x="587" y="206"/>
                  <a:pt x="587" y="214"/>
                </a:cubicBezTo>
                <a:cubicBezTo>
                  <a:pt x="587" y="221"/>
                  <a:pt x="593" y="227"/>
                  <a:pt x="600" y="227"/>
                </a:cubicBezTo>
                <a:cubicBezTo>
                  <a:pt x="607" y="227"/>
                  <a:pt x="613" y="221"/>
                  <a:pt x="613" y="214"/>
                </a:cubicBezTo>
                <a:cubicBezTo>
                  <a:pt x="613" y="206"/>
                  <a:pt x="607" y="200"/>
                  <a:pt x="600" y="200"/>
                </a:cubicBezTo>
                <a:close/>
                <a:moveTo>
                  <a:pt x="333" y="240"/>
                </a:moveTo>
                <a:cubicBezTo>
                  <a:pt x="385" y="240"/>
                  <a:pt x="427" y="282"/>
                  <a:pt x="427" y="334"/>
                </a:cubicBezTo>
                <a:cubicBezTo>
                  <a:pt x="427" y="386"/>
                  <a:pt x="385" y="427"/>
                  <a:pt x="333" y="427"/>
                </a:cubicBezTo>
                <a:cubicBezTo>
                  <a:pt x="282" y="427"/>
                  <a:pt x="240" y="386"/>
                  <a:pt x="240" y="334"/>
                </a:cubicBezTo>
                <a:cubicBezTo>
                  <a:pt x="240" y="282"/>
                  <a:pt x="282" y="240"/>
                  <a:pt x="333" y="240"/>
                </a:cubicBezTo>
                <a:close/>
                <a:moveTo>
                  <a:pt x="480" y="240"/>
                </a:moveTo>
                <a:cubicBezTo>
                  <a:pt x="473" y="240"/>
                  <a:pt x="467" y="246"/>
                  <a:pt x="467" y="254"/>
                </a:cubicBezTo>
                <a:cubicBezTo>
                  <a:pt x="467" y="261"/>
                  <a:pt x="473" y="267"/>
                  <a:pt x="480" y="267"/>
                </a:cubicBezTo>
                <a:cubicBezTo>
                  <a:pt x="487" y="267"/>
                  <a:pt x="493" y="261"/>
                  <a:pt x="493" y="254"/>
                </a:cubicBezTo>
                <a:cubicBezTo>
                  <a:pt x="493" y="246"/>
                  <a:pt x="487" y="240"/>
                  <a:pt x="480" y="240"/>
                </a:cubicBezTo>
                <a:close/>
                <a:moveTo>
                  <a:pt x="560" y="240"/>
                </a:moveTo>
                <a:cubicBezTo>
                  <a:pt x="553" y="240"/>
                  <a:pt x="547" y="246"/>
                  <a:pt x="547" y="254"/>
                </a:cubicBezTo>
                <a:cubicBezTo>
                  <a:pt x="547" y="261"/>
                  <a:pt x="553" y="267"/>
                  <a:pt x="560" y="267"/>
                </a:cubicBezTo>
                <a:cubicBezTo>
                  <a:pt x="567" y="267"/>
                  <a:pt x="573" y="261"/>
                  <a:pt x="573" y="254"/>
                </a:cubicBezTo>
                <a:cubicBezTo>
                  <a:pt x="573" y="246"/>
                  <a:pt x="567" y="240"/>
                  <a:pt x="560" y="240"/>
                </a:cubicBezTo>
                <a:close/>
                <a:moveTo>
                  <a:pt x="520" y="280"/>
                </a:moveTo>
                <a:cubicBezTo>
                  <a:pt x="513" y="280"/>
                  <a:pt x="507" y="286"/>
                  <a:pt x="507" y="294"/>
                </a:cubicBezTo>
                <a:cubicBezTo>
                  <a:pt x="507" y="301"/>
                  <a:pt x="513" y="307"/>
                  <a:pt x="520" y="307"/>
                </a:cubicBezTo>
                <a:cubicBezTo>
                  <a:pt x="527" y="307"/>
                  <a:pt x="533" y="301"/>
                  <a:pt x="533" y="294"/>
                </a:cubicBezTo>
                <a:cubicBezTo>
                  <a:pt x="533" y="286"/>
                  <a:pt x="527" y="280"/>
                  <a:pt x="520" y="280"/>
                </a:cubicBezTo>
                <a:close/>
                <a:moveTo>
                  <a:pt x="600" y="280"/>
                </a:moveTo>
                <a:cubicBezTo>
                  <a:pt x="593" y="280"/>
                  <a:pt x="587" y="286"/>
                  <a:pt x="587" y="294"/>
                </a:cubicBezTo>
                <a:cubicBezTo>
                  <a:pt x="587" y="301"/>
                  <a:pt x="593" y="307"/>
                  <a:pt x="600" y="307"/>
                </a:cubicBezTo>
                <a:cubicBezTo>
                  <a:pt x="607" y="307"/>
                  <a:pt x="613" y="301"/>
                  <a:pt x="613" y="294"/>
                </a:cubicBezTo>
                <a:cubicBezTo>
                  <a:pt x="613" y="286"/>
                  <a:pt x="607" y="280"/>
                  <a:pt x="600" y="280"/>
                </a:cubicBezTo>
                <a:close/>
                <a:moveTo>
                  <a:pt x="480" y="320"/>
                </a:moveTo>
                <a:cubicBezTo>
                  <a:pt x="473" y="320"/>
                  <a:pt x="467" y="326"/>
                  <a:pt x="467" y="334"/>
                </a:cubicBezTo>
                <a:cubicBezTo>
                  <a:pt x="467" y="341"/>
                  <a:pt x="473" y="347"/>
                  <a:pt x="480" y="347"/>
                </a:cubicBezTo>
                <a:cubicBezTo>
                  <a:pt x="487" y="347"/>
                  <a:pt x="493" y="341"/>
                  <a:pt x="493" y="334"/>
                </a:cubicBezTo>
                <a:cubicBezTo>
                  <a:pt x="493" y="326"/>
                  <a:pt x="487" y="320"/>
                  <a:pt x="480" y="320"/>
                </a:cubicBezTo>
                <a:close/>
                <a:moveTo>
                  <a:pt x="560" y="320"/>
                </a:moveTo>
                <a:cubicBezTo>
                  <a:pt x="553" y="320"/>
                  <a:pt x="547" y="326"/>
                  <a:pt x="547" y="334"/>
                </a:cubicBezTo>
                <a:cubicBezTo>
                  <a:pt x="547" y="341"/>
                  <a:pt x="553" y="347"/>
                  <a:pt x="560" y="347"/>
                </a:cubicBezTo>
                <a:cubicBezTo>
                  <a:pt x="567" y="347"/>
                  <a:pt x="573" y="341"/>
                  <a:pt x="573" y="334"/>
                </a:cubicBezTo>
                <a:cubicBezTo>
                  <a:pt x="573" y="326"/>
                  <a:pt x="567" y="320"/>
                  <a:pt x="560" y="320"/>
                </a:cubicBezTo>
                <a:close/>
                <a:moveTo>
                  <a:pt x="520" y="360"/>
                </a:moveTo>
                <a:cubicBezTo>
                  <a:pt x="513" y="360"/>
                  <a:pt x="507" y="366"/>
                  <a:pt x="507" y="374"/>
                </a:cubicBezTo>
                <a:cubicBezTo>
                  <a:pt x="507" y="381"/>
                  <a:pt x="513" y="387"/>
                  <a:pt x="520" y="387"/>
                </a:cubicBezTo>
                <a:cubicBezTo>
                  <a:pt x="527" y="387"/>
                  <a:pt x="533" y="381"/>
                  <a:pt x="533" y="374"/>
                </a:cubicBezTo>
                <a:cubicBezTo>
                  <a:pt x="533" y="366"/>
                  <a:pt x="527" y="360"/>
                  <a:pt x="520" y="360"/>
                </a:cubicBezTo>
                <a:close/>
                <a:moveTo>
                  <a:pt x="600" y="360"/>
                </a:moveTo>
                <a:cubicBezTo>
                  <a:pt x="593" y="360"/>
                  <a:pt x="587" y="366"/>
                  <a:pt x="587" y="374"/>
                </a:cubicBezTo>
                <a:cubicBezTo>
                  <a:pt x="587" y="381"/>
                  <a:pt x="593" y="387"/>
                  <a:pt x="600" y="387"/>
                </a:cubicBezTo>
                <a:cubicBezTo>
                  <a:pt x="607" y="387"/>
                  <a:pt x="613" y="381"/>
                  <a:pt x="613" y="374"/>
                </a:cubicBezTo>
                <a:cubicBezTo>
                  <a:pt x="613" y="366"/>
                  <a:pt x="607" y="360"/>
                  <a:pt x="600" y="360"/>
                </a:cubicBezTo>
                <a:close/>
                <a:moveTo>
                  <a:pt x="480" y="400"/>
                </a:moveTo>
                <a:cubicBezTo>
                  <a:pt x="473" y="400"/>
                  <a:pt x="467" y="406"/>
                  <a:pt x="467" y="414"/>
                </a:cubicBezTo>
                <a:cubicBezTo>
                  <a:pt x="467" y="421"/>
                  <a:pt x="473" y="427"/>
                  <a:pt x="480" y="427"/>
                </a:cubicBezTo>
                <a:cubicBezTo>
                  <a:pt x="487" y="427"/>
                  <a:pt x="493" y="421"/>
                  <a:pt x="493" y="414"/>
                </a:cubicBezTo>
                <a:cubicBezTo>
                  <a:pt x="493" y="406"/>
                  <a:pt x="487" y="400"/>
                  <a:pt x="480" y="400"/>
                </a:cubicBezTo>
                <a:close/>
                <a:moveTo>
                  <a:pt x="560" y="400"/>
                </a:moveTo>
                <a:cubicBezTo>
                  <a:pt x="553" y="400"/>
                  <a:pt x="547" y="406"/>
                  <a:pt x="547" y="414"/>
                </a:cubicBezTo>
                <a:cubicBezTo>
                  <a:pt x="547" y="421"/>
                  <a:pt x="553" y="427"/>
                  <a:pt x="560" y="427"/>
                </a:cubicBezTo>
                <a:cubicBezTo>
                  <a:pt x="567" y="427"/>
                  <a:pt x="573" y="421"/>
                  <a:pt x="573" y="414"/>
                </a:cubicBezTo>
                <a:cubicBezTo>
                  <a:pt x="573" y="406"/>
                  <a:pt x="567" y="400"/>
                  <a:pt x="560" y="400"/>
                </a:cubicBezTo>
                <a:close/>
                <a:moveTo>
                  <a:pt x="520" y="440"/>
                </a:moveTo>
                <a:cubicBezTo>
                  <a:pt x="513" y="440"/>
                  <a:pt x="507" y="446"/>
                  <a:pt x="507" y="454"/>
                </a:cubicBezTo>
                <a:cubicBezTo>
                  <a:pt x="507" y="461"/>
                  <a:pt x="513" y="467"/>
                  <a:pt x="520" y="467"/>
                </a:cubicBezTo>
                <a:cubicBezTo>
                  <a:pt x="527" y="467"/>
                  <a:pt x="533" y="461"/>
                  <a:pt x="533" y="454"/>
                </a:cubicBezTo>
                <a:cubicBezTo>
                  <a:pt x="533" y="446"/>
                  <a:pt x="527" y="440"/>
                  <a:pt x="520" y="440"/>
                </a:cubicBezTo>
                <a:close/>
                <a:moveTo>
                  <a:pt x="600" y="440"/>
                </a:moveTo>
                <a:cubicBezTo>
                  <a:pt x="593" y="440"/>
                  <a:pt x="587" y="446"/>
                  <a:pt x="587" y="454"/>
                </a:cubicBezTo>
                <a:cubicBezTo>
                  <a:pt x="587" y="461"/>
                  <a:pt x="593" y="467"/>
                  <a:pt x="600" y="467"/>
                </a:cubicBezTo>
                <a:cubicBezTo>
                  <a:pt x="607" y="467"/>
                  <a:pt x="613" y="461"/>
                  <a:pt x="613" y="454"/>
                </a:cubicBezTo>
                <a:cubicBezTo>
                  <a:pt x="613" y="446"/>
                  <a:pt x="607" y="440"/>
                  <a:pt x="600" y="440"/>
                </a:cubicBezTo>
                <a:close/>
                <a:moveTo>
                  <a:pt x="560" y="480"/>
                </a:moveTo>
                <a:cubicBezTo>
                  <a:pt x="553" y="480"/>
                  <a:pt x="547" y="486"/>
                  <a:pt x="547" y="494"/>
                </a:cubicBezTo>
                <a:cubicBezTo>
                  <a:pt x="547" y="501"/>
                  <a:pt x="553" y="507"/>
                  <a:pt x="560" y="507"/>
                </a:cubicBezTo>
                <a:cubicBezTo>
                  <a:pt x="567" y="507"/>
                  <a:pt x="573" y="501"/>
                  <a:pt x="573" y="494"/>
                </a:cubicBezTo>
                <a:cubicBezTo>
                  <a:pt x="573" y="486"/>
                  <a:pt x="567" y="480"/>
                  <a:pt x="560" y="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CDFE-7573-8ACC-2E95-F95231F91061}"/>
              </a:ext>
            </a:extLst>
          </p:cNvPr>
          <p:cNvSpPr txBox="1"/>
          <p:nvPr/>
        </p:nvSpPr>
        <p:spPr>
          <a:xfrm>
            <a:off x="1046521" y="1480823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일반현황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70767-C079-B078-7C4C-0B571101B5B0}"/>
              </a:ext>
            </a:extLst>
          </p:cNvPr>
          <p:cNvGrpSpPr/>
          <p:nvPr/>
        </p:nvGrpSpPr>
        <p:grpSpPr>
          <a:xfrm>
            <a:off x="1021473" y="1816894"/>
            <a:ext cx="585417" cy="1770313"/>
            <a:chOff x="1021473" y="1816894"/>
            <a:chExt cx="585417" cy="1770313"/>
          </a:xfrm>
        </p:grpSpPr>
        <p:sp>
          <p:nvSpPr>
            <p:cNvPr id="10" name="Multipe Users">
              <a:extLst>
                <a:ext uri="{FF2B5EF4-FFF2-40B4-BE49-F238E27FC236}">
                  <a16:creationId xmlns:a16="http://schemas.microsoft.com/office/drawing/2014/main" id="{AB56A48A-E7F9-BD55-C0CE-56B007FE8B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8243" y="1816894"/>
              <a:ext cx="248334" cy="209758"/>
            </a:xfrm>
            <a:custGeom>
              <a:avLst/>
              <a:gdLst>
                <a:gd name="T0" fmla="*/ 146 w 669"/>
                <a:gd name="T1" fmla="*/ 198 h 568"/>
                <a:gd name="T2" fmla="*/ 162 w 669"/>
                <a:gd name="T3" fmla="*/ 274 h 568"/>
                <a:gd name="T4" fmla="*/ 191 w 669"/>
                <a:gd name="T5" fmla="*/ 337 h 568"/>
                <a:gd name="T6" fmla="*/ 97 w 669"/>
                <a:gd name="T7" fmla="*/ 437 h 568"/>
                <a:gd name="T8" fmla="*/ 0 w 669"/>
                <a:gd name="T9" fmla="*/ 568 h 568"/>
                <a:gd name="T10" fmla="*/ 516 w 669"/>
                <a:gd name="T11" fmla="*/ 496 h 568"/>
                <a:gd name="T12" fmla="*/ 640 w 669"/>
                <a:gd name="T13" fmla="*/ 416 h 568"/>
                <a:gd name="T14" fmla="*/ 510 w 669"/>
                <a:gd name="T15" fmla="*/ 338 h 568"/>
                <a:gd name="T16" fmla="*/ 522 w 669"/>
                <a:gd name="T17" fmla="*/ 281 h 568"/>
                <a:gd name="T18" fmla="*/ 554 w 669"/>
                <a:gd name="T19" fmla="*/ 210 h 568"/>
                <a:gd name="T20" fmla="*/ 541 w 669"/>
                <a:gd name="T21" fmla="*/ 60 h 568"/>
                <a:gd name="T22" fmla="*/ 440 w 669"/>
                <a:gd name="T23" fmla="*/ 13 h 568"/>
                <a:gd name="T24" fmla="*/ 267 w 669"/>
                <a:gd name="T25" fmla="*/ 0 h 568"/>
                <a:gd name="T26" fmla="*/ 316 w 669"/>
                <a:gd name="T27" fmla="*/ 43 h 568"/>
                <a:gd name="T28" fmla="*/ 363 w 669"/>
                <a:gd name="T29" fmla="*/ 70 h 568"/>
                <a:gd name="T30" fmla="*/ 360 w 669"/>
                <a:gd name="T31" fmla="*/ 208 h 568"/>
                <a:gd name="T32" fmla="*/ 365 w 669"/>
                <a:gd name="T33" fmla="*/ 251 h 568"/>
                <a:gd name="T34" fmla="*/ 349 w 669"/>
                <a:gd name="T35" fmla="*/ 266 h 568"/>
                <a:gd name="T36" fmla="*/ 326 w 669"/>
                <a:gd name="T37" fmla="*/ 320 h 568"/>
                <a:gd name="T38" fmla="*/ 320 w 669"/>
                <a:gd name="T39" fmla="*/ 389 h 568"/>
                <a:gd name="T40" fmla="*/ 366 w 669"/>
                <a:gd name="T41" fmla="*/ 436 h 568"/>
                <a:gd name="T42" fmla="*/ 482 w 669"/>
                <a:gd name="T43" fmla="*/ 495 h 568"/>
                <a:gd name="T44" fmla="*/ 31 w 669"/>
                <a:gd name="T45" fmla="*/ 541 h 568"/>
                <a:gd name="T46" fmla="*/ 171 w 669"/>
                <a:gd name="T47" fmla="*/ 436 h 568"/>
                <a:gd name="T48" fmla="*/ 216 w 669"/>
                <a:gd name="T49" fmla="*/ 389 h 568"/>
                <a:gd name="T50" fmla="*/ 210 w 669"/>
                <a:gd name="T51" fmla="*/ 320 h 568"/>
                <a:gd name="T52" fmla="*/ 186 w 669"/>
                <a:gd name="T53" fmla="*/ 266 h 568"/>
                <a:gd name="T54" fmla="*/ 171 w 669"/>
                <a:gd name="T55" fmla="*/ 251 h 568"/>
                <a:gd name="T56" fmla="*/ 176 w 669"/>
                <a:gd name="T57" fmla="*/ 208 h 568"/>
                <a:gd name="T58" fmla="*/ 267 w 669"/>
                <a:gd name="T59" fmla="*/ 26 h 568"/>
                <a:gd name="T60" fmla="*/ 483 w 669"/>
                <a:gd name="T61" fmla="*/ 58 h 568"/>
                <a:gd name="T62" fmla="*/ 530 w 669"/>
                <a:gd name="T63" fmla="*/ 109 h 568"/>
                <a:gd name="T64" fmla="*/ 525 w 669"/>
                <a:gd name="T65" fmla="*/ 197 h 568"/>
                <a:gd name="T66" fmla="*/ 520 w 669"/>
                <a:gd name="T67" fmla="*/ 227 h 568"/>
                <a:gd name="T68" fmla="*/ 498 w 669"/>
                <a:gd name="T69" fmla="*/ 269 h 568"/>
                <a:gd name="T70" fmla="*/ 482 w 669"/>
                <a:gd name="T71" fmla="*/ 287 h 568"/>
                <a:gd name="T72" fmla="*/ 483 w 669"/>
                <a:gd name="T73" fmla="*/ 345 h 568"/>
                <a:gd name="T74" fmla="*/ 575 w 669"/>
                <a:gd name="T75" fmla="*/ 406 h 568"/>
                <a:gd name="T76" fmla="*/ 493 w 669"/>
                <a:gd name="T77" fmla="*/ 469 h 568"/>
                <a:gd name="T78" fmla="*/ 347 w 669"/>
                <a:gd name="T79" fmla="*/ 385 h 568"/>
                <a:gd name="T80" fmla="*/ 362 w 669"/>
                <a:gd name="T81" fmla="*/ 314 h 568"/>
                <a:gd name="T82" fmla="*/ 399 w 669"/>
                <a:gd name="T83" fmla="*/ 231 h 568"/>
                <a:gd name="T84" fmla="*/ 384 w 669"/>
                <a:gd name="T85" fmla="*/ 5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9" h="568">
                  <a:moveTo>
                    <a:pt x="266" y="0"/>
                  </a:moveTo>
                  <a:cubicBezTo>
                    <a:pt x="204" y="1"/>
                    <a:pt x="164" y="26"/>
                    <a:pt x="147" y="66"/>
                  </a:cubicBezTo>
                  <a:cubicBezTo>
                    <a:pt x="131" y="103"/>
                    <a:pt x="134" y="150"/>
                    <a:pt x="146" y="198"/>
                  </a:cubicBezTo>
                  <a:cubicBezTo>
                    <a:pt x="140" y="206"/>
                    <a:pt x="135" y="216"/>
                    <a:pt x="137" y="231"/>
                  </a:cubicBezTo>
                  <a:cubicBezTo>
                    <a:pt x="138" y="245"/>
                    <a:pt x="144" y="257"/>
                    <a:pt x="150" y="267"/>
                  </a:cubicBezTo>
                  <a:cubicBezTo>
                    <a:pt x="153" y="272"/>
                    <a:pt x="158" y="272"/>
                    <a:pt x="162" y="274"/>
                  </a:cubicBezTo>
                  <a:cubicBezTo>
                    <a:pt x="164" y="288"/>
                    <a:pt x="168" y="302"/>
                    <a:pt x="174" y="314"/>
                  </a:cubicBezTo>
                  <a:cubicBezTo>
                    <a:pt x="178" y="321"/>
                    <a:pt x="181" y="327"/>
                    <a:pt x="185" y="332"/>
                  </a:cubicBezTo>
                  <a:cubicBezTo>
                    <a:pt x="186" y="334"/>
                    <a:pt x="189" y="335"/>
                    <a:pt x="191" y="337"/>
                  </a:cubicBezTo>
                  <a:cubicBezTo>
                    <a:pt x="191" y="354"/>
                    <a:pt x="191" y="367"/>
                    <a:pt x="190" y="385"/>
                  </a:cubicBezTo>
                  <a:cubicBezTo>
                    <a:pt x="185" y="395"/>
                    <a:pt x="175" y="404"/>
                    <a:pt x="159" y="412"/>
                  </a:cubicBezTo>
                  <a:cubicBezTo>
                    <a:pt x="142" y="420"/>
                    <a:pt x="120" y="428"/>
                    <a:pt x="97" y="437"/>
                  </a:cubicBezTo>
                  <a:cubicBezTo>
                    <a:pt x="75" y="447"/>
                    <a:pt x="52" y="459"/>
                    <a:pt x="34" y="477"/>
                  </a:cubicBezTo>
                  <a:cubicBezTo>
                    <a:pt x="16" y="495"/>
                    <a:pt x="3" y="521"/>
                    <a:pt x="1" y="554"/>
                  </a:cubicBezTo>
                  <a:lnTo>
                    <a:pt x="0" y="568"/>
                  </a:lnTo>
                  <a:lnTo>
                    <a:pt x="535" y="568"/>
                  </a:lnTo>
                  <a:lnTo>
                    <a:pt x="535" y="554"/>
                  </a:lnTo>
                  <a:cubicBezTo>
                    <a:pt x="533" y="531"/>
                    <a:pt x="526" y="511"/>
                    <a:pt x="516" y="496"/>
                  </a:cubicBezTo>
                  <a:lnTo>
                    <a:pt x="669" y="496"/>
                  </a:lnTo>
                  <a:lnTo>
                    <a:pt x="668" y="482"/>
                  </a:lnTo>
                  <a:cubicBezTo>
                    <a:pt x="666" y="453"/>
                    <a:pt x="655" y="431"/>
                    <a:pt x="640" y="416"/>
                  </a:cubicBezTo>
                  <a:cubicBezTo>
                    <a:pt x="624" y="400"/>
                    <a:pt x="605" y="390"/>
                    <a:pt x="586" y="382"/>
                  </a:cubicBezTo>
                  <a:cubicBezTo>
                    <a:pt x="567" y="374"/>
                    <a:pt x="549" y="367"/>
                    <a:pt x="535" y="360"/>
                  </a:cubicBezTo>
                  <a:cubicBezTo>
                    <a:pt x="521" y="353"/>
                    <a:pt x="513" y="347"/>
                    <a:pt x="510" y="338"/>
                  </a:cubicBezTo>
                  <a:cubicBezTo>
                    <a:pt x="509" y="325"/>
                    <a:pt x="509" y="313"/>
                    <a:pt x="509" y="300"/>
                  </a:cubicBezTo>
                  <a:cubicBezTo>
                    <a:pt x="510" y="299"/>
                    <a:pt x="512" y="297"/>
                    <a:pt x="513" y="296"/>
                  </a:cubicBezTo>
                  <a:cubicBezTo>
                    <a:pt x="517" y="291"/>
                    <a:pt x="520" y="286"/>
                    <a:pt x="522" y="281"/>
                  </a:cubicBezTo>
                  <a:cubicBezTo>
                    <a:pt x="527" y="271"/>
                    <a:pt x="530" y="259"/>
                    <a:pt x="532" y="248"/>
                  </a:cubicBezTo>
                  <a:cubicBezTo>
                    <a:pt x="536" y="246"/>
                    <a:pt x="540" y="245"/>
                    <a:pt x="543" y="242"/>
                  </a:cubicBezTo>
                  <a:cubicBezTo>
                    <a:pt x="548" y="234"/>
                    <a:pt x="552" y="224"/>
                    <a:pt x="554" y="210"/>
                  </a:cubicBezTo>
                  <a:cubicBezTo>
                    <a:pt x="555" y="199"/>
                    <a:pt x="550" y="190"/>
                    <a:pt x="546" y="183"/>
                  </a:cubicBezTo>
                  <a:cubicBezTo>
                    <a:pt x="552" y="164"/>
                    <a:pt x="558" y="136"/>
                    <a:pt x="556" y="107"/>
                  </a:cubicBezTo>
                  <a:cubicBezTo>
                    <a:pt x="555" y="90"/>
                    <a:pt x="551" y="74"/>
                    <a:pt x="541" y="60"/>
                  </a:cubicBezTo>
                  <a:cubicBezTo>
                    <a:pt x="531" y="47"/>
                    <a:pt x="516" y="37"/>
                    <a:pt x="496" y="34"/>
                  </a:cubicBezTo>
                  <a:cubicBezTo>
                    <a:pt x="483" y="20"/>
                    <a:pt x="464" y="13"/>
                    <a:pt x="440" y="13"/>
                  </a:cubicBezTo>
                  <a:lnTo>
                    <a:pt x="440" y="13"/>
                  </a:lnTo>
                  <a:cubicBezTo>
                    <a:pt x="407" y="14"/>
                    <a:pt x="382" y="22"/>
                    <a:pt x="364" y="36"/>
                  </a:cubicBezTo>
                  <a:cubicBezTo>
                    <a:pt x="356" y="31"/>
                    <a:pt x="346" y="27"/>
                    <a:pt x="335" y="25"/>
                  </a:cubicBezTo>
                  <a:cubicBezTo>
                    <a:pt x="321" y="7"/>
                    <a:pt x="296" y="0"/>
                    <a:pt x="267" y="0"/>
                  </a:cubicBezTo>
                  <a:lnTo>
                    <a:pt x="266" y="0"/>
                  </a:lnTo>
                  <a:close/>
                  <a:moveTo>
                    <a:pt x="267" y="26"/>
                  </a:moveTo>
                  <a:cubicBezTo>
                    <a:pt x="294" y="26"/>
                    <a:pt x="311" y="34"/>
                    <a:pt x="316" y="43"/>
                  </a:cubicBezTo>
                  <a:lnTo>
                    <a:pt x="319" y="49"/>
                  </a:lnTo>
                  <a:lnTo>
                    <a:pt x="326" y="50"/>
                  </a:lnTo>
                  <a:cubicBezTo>
                    <a:pt x="344" y="52"/>
                    <a:pt x="355" y="60"/>
                    <a:pt x="363" y="70"/>
                  </a:cubicBezTo>
                  <a:cubicBezTo>
                    <a:pt x="370" y="80"/>
                    <a:pt x="374" y="95"/>
                    <a:pt x="375" y="111"/>
                  </a:cubicBezTo>
                  <a:cubicBezTo>
                    <a:pt x="378" y="143"/>
                    <a:pt x="369" y="180"/>
                    <a:pt x="363" y="198"/>
                  </a:cubicBezTo>
                  <a:lnTo>
                    <a:pt x="360" y="208"/>
                  </a:lnTo>
                  <a:lnTo>
                    <a:pt x="369" y="213"/>
                  </a:lnTo>
                  <a:cubicBezTo>
                    <a:pt x="368" y="213"/>
                    <a:pt x="374" y="217"/>
                    <a:pt x="373" y="228"/>
                  </a:cubicBezTo>
                  <a:cubicBezTo>
                    <a:pt x="371" y="241"/>
                    <a:pt x="368" y="248"/>
                    <a:pt x="365" y="251"/>
                  </a:cubicBezTo>
                  <a:cubicBezTo>
                    <a:pt x="363" y="254"/>
                    <a:pt x="362" y="254"/>
                    <a:pt x="361" y="254"/>
                  </a:cubicBezTo>
                  <a:lnTo>
                    <a:pt x="351" y="255"/>
                  </a:lnTo>
                  <a:lnTo>
                    <a:pt x="349" y="266"/>
                  </a:lnTo>
                  <a:cubicBezTo>
                    <a:pt x="348" y="277"/>
                    <a:pt x="343" y="291"/>
                    <a:pt x="338" y="302"/>
                  </a:cubicBezTo>
                  <a:cubicBezTo>
                    <a:pt x="335" y="308"/>
                    <a:pt x="333" y="312"/>
                    <a:pt x="330" y="316"/>
                  </a:cubicBezTo>
                  <a:cubicBezTo>
                    <a:pt x="328" y="319"/>
                    <a:pt x="325" y="321"/>
                    <a:pt x="326" y="320"/>
                  </a:cubicBezTo>
                  <a:lnTo>
                    <a:pt x="319" y="324"/>
                  </a:lnTo>
                  <a:lnTo>
                    <a:pt x="319" y="332"/>
                  </a:lnTo>
                  <a:cubicBezTo>
                    <a:pt x="319" y="351"/>
                    <a:pt x="318" y="367"/>
                    <a:pt x="320" y="389"/>
                  </a:cubicBezTo>
                  <a:lnTo>
                    <a:pt x="321" y="391"/>
                  </a:lnTo>
                  <a:lnTo>
                    <a:pt x="321" y="393"/>
                  </a:lnTo>
                  <a:cubicBezTo>
                    <a:pt x="329" y="413"/>
                    <a:pt x="346" y="426"/>
                    <a:pt x="366" y="436"/>
                  </a:cubicBezTo>
                  <a:cubicBezTo>
                    <a:pt x="385" y="445"/>
                    <a:pt x="407" y="453"/>
                    <a:pt x="428" y="462"/>
                  </a:cubicBezTo>
                  <a:cubicBezTo>
                    <a:pt x="446" y="469"/>
                    <a:pt x="462" y="478"/>
                    <a:pt x="475" y="489"/>
                  </a:cubicBezTo>
                  <a:cubicBezTo>
                    <a:pt x="477" y="492"/>
                    <a:pt x="479" y="494"/>
                    <a:pt x="482" y="495"/>
                  </a:cubicBezTo>
                  <a:cubicBezTo>
                    <a:pt x="482" y="495"/>
                    <a:pt x="482" y="495"/>
                    <a:pt x="483" y="496"/>
                  </a:cubicBezTo>
                  <a:cubicBezTo>
                    <a:pt x="494" y="507"/>
                    <a:pt x="501" y="522"/>
                    <a:pt x="505" y="541"/>
                  </a:cubicBezTo>
                  <a:lnTo>
                    <a:pt x="31" y="541"/>
                  </a:lnTo>
                  <a:cubicBezTo>
                    <a:pt x="35" y="522"/>
                    <a:pt x="42" y="507"/>
                    <a:pt x="53" y="496"/>
                  </a:cubicBezTo>
                  <a:cubicBezTo>
                    <a:pt x="67" y="481"/>
                    <a:pt x="87" y="471"/>
                    <a:pt x="108" y="462"/>
                  </a:cubicBezTo>
                  <a:cubicBezTo>
                    <a:pt x="129" y="453"/>
                    <a:pt x="151" y="445"/>
                    <a:pt x="171" y="436"/>
                  </a:cubicBezTo>
                  <a:cubicBezTo>
                    <a:pt x="190" y="426"/>
                    <a:pt x="208" y="413"/>
                    <a:pt x="215" y="393"/>
                  </a:cubicBezTo>
                  <a:lnTo>
                    <a:pt x="216" y="391"/>
                  </a:lnTo>
                  <a:lnTo>
                    <a:pt x="216" y="389"/>
                  </a:lnTo>
                  <a:cubicBezTo>
                    <a:pt x="218" y="367"/>
                    <a:pt x="217" y="351"/>
                    <a:pt x="217" y="332"/>
                  </a:cubicBezTo>
                  <a:lnTo>
                    <a:pt x="217" y="324"/>
                  </a:lnTo>
                  <a:lnTo>
                    <a:pt x="210" y="320"/>
                  </a:lnTo>
                  <a:cubicBezTo>
                    <a:pt x="211" y="321"/>
                    <a:pt x="209" y="319"/>
                    <a:pt x="206" y="316"/>
                  </a:cubicBezTo>
                  <a:cubicBezTo>
                    <a:pt x="204" y="312"/>
                    <a:pt x="201" y="307"/>
                    <a:pt x="198" y="302"/>
                  </a:cubicBezTo>
                  <a:cubicBezTo>
                    <a:pt x="192" y="291"/>
                    <a:pt x="188" y="277"/>
                    <a:pt x="186" y="266"/>
                  </a:cubicBezTo>
                  <a:lnTo>
                    <a:pt x="185" y="255"/>
                  </a:lnTo>
                  <a:lnTo>
                    <a:pt x="174" y="254"/>
                  </a:lnTo>
                  <a:cubicBezTo>
                    <a:pt x="174" y="254"/>
                    <a:pt x="173" y="254"/>
                    <a:pt x="171" y="251"/>
                  </a:cubicBezTo>
                  <a:cubicBezTo>
                    <a:pt x="168" y="248"/>
                    <a:pt x="165" y="241"/>
                    <a:pt x="163" y="228"/>
                  </a:cubicBezTo>
                  <a:cubicBezTo>
                    <a:pt x="161" y="222"/>
                    <a:pt x="166" y="217"/>
                    <a:pt x="167" y="213"/>
                  </a:cubicBezTo>
                  <a:lnTo>
                    <a:pt x="176" y="208"/>
                  </a:lnTo>
                  <a:lnTo>
                    <a:pt x="173" y="198"/>
                  </a:lnTo>
                  <a:cubicBezTo>
                    <a:pt x="161" y="150"/>
                    <a:pt x="159" y="106"/>
                    <a:pt x="172" y="76"/>
                  </a:cubicBezTo>
                  <a:cubicBezTo>
                    <a:pt x="185" y="46"/>
                    <a:pt x="211" y="27"/>
                    <a:pt x="267" y="26"/>
                  </a:cubicBezTo>
                  <a:close/>
                  <a:moveTo>
                    <a:pt x="440" y="40"/>
                  </a:moveTo>
                  <a:cubicBezTo>
                    <a:pt x="463" y="40"/>
                    <a:pt x="476" y="46"/>
                    <a:pt x="480" y="53"/>
                  </a:cubicBezTo>
                  <a:lnTo>
                    <a:pt x="483" y="58"/>
                  </a:lnTo>
                  <a:lnTo>
                    <a:pt x="490" y="59"/>
                  </a:lnTo>
                  <a:cubicBezTo>
                    <a:pt x="505" y="61"/>
                    <a:pt x="513" y="67"/>
                    <a:pt x="519" y="76"/>
                  </a:cubicBezTo>
                  <a:cubicBezTo>
                    <a:pt x="525" y="84"/>
                    <a:pt x="529" y="96"/>
                    <a:pt x="530" y="109"/>
                  </a:cubicBezTo>
                  <a:cubicBezTo>
                    <a:pt x="532" y="135"/>
                    <a:pt x="524" y="167"/>
                    <a:pt x="519" y="181"/>
                  </a:cubicBezTo>
                  <a:lnTo>
                    <a:pt x="516" y="191"/>
                  </a:lnTo>
                  <a:lnTo>
                    <a:pt x="525" y="197"/>
                  </a:lnTo>
                  <a:cubicBezTo>
                    <a:pt x="524" y="196"/>
                    <a:pt x="528" y="198"/>
                    <a:pt x="527" y="207"/>
                  </a:cubicBezTo>
                  <a:cubicBezTo>
                    <a:pt x="527" y="214"/>
                    <a:pt x="524" y="219"/>
                    <a:pt x="522" y="225"/>
                  </a:cubicBezTo>
                  <a:cubicBezTo>
                    <a:pt x="520" y="227"/>
                    <a:pt x="519" y="227"/>
                    <a:pt x="520" y="227"/>
                  </a:cubicBezTo>
                  <a:lnTo>
                    <a:pt x="509" y="228"/>
                  </a:lnTo>
                  <a:lnTo>
                    <a:pt x="508" y="239"/>
                  </a:lnTo>
                  <a:cubicBezTo>
                    <a:pt x="507" y="248"/>
                    <a:pt x="503" y="260"/>
                    <a:pt x="498" y="269"/>
                  </a:cubicBezTo>
                  <a:cubicBezTo>
                    <a:pt x="496" y="273"/>
                    <a:pt x="494" y="277"/>
                    <a:pt x="492" y="280"/>
                  </a:cubicBezTo>
                  <a:cubicBezTo>
                    <a:pt x="490" y="283"/>
                    <a:pt x="488" y="284"/>
                    <a:pt x="489" y="283"/>
                  </a:cubicBezTo>
                  <a:lnTo>
                    <a:pt x="482" y="287"/>
                  </a:lnTo>
                  <a:lnTo>
                    <a:pt x="482" y="295"/>
                  </a:lnTo>
                  <a:cubicBezTo>
                    <a:pt x="482" y="311"/>
                    <a:pt x="482" y="325"/>
                    <a:pt x="483" y="344"/>
                  </a:cubicBezTo>
                  <a:lnTo>
                    <a:pt x="483" y="345"/>
                  </a:lnTo>
                  <a:lnTo>
                    <a:pt x="484" y="347"/>
                  </a:lnTo>
                  <a:cubicBezTo>
                    <a:pt x="491" y="365"/>
                    <a:pt x="506" y="376"/>
                    <a:pt x="523" y="384"/>
                  </a:cubicBezTo>
                  <a:cubicBezTo>
                    <a:pt x="539" y="392"/>
                    <a:pt x="558" y="399"/>
                    <a:pt x="575" y="406"/>
                  </a:cubicBezTo>
                  <a:cubicBezTo>
                    <a:pt x="593" y="414"/>
                    <a:pt x="609" y="422"/>
                    <a:pt x="621" y="434"/>
                  </a:cubicBezTo>
                  <a:cubicBezTo>
                    <a:pt x="629" y="443"/>
                    <a:pt x="635" y="455"/>
                    <a:pt x="638" y="469"/>
                  </a:cubicBezTo>
                  <a:lnTo>
                    <a:pt x="493" y="469"/>
                  </a:lnTo>
                  <a:cubicBezTo>
                    <a:pt x="477" y="455"/>
                    <a:pt x="458" y="445"/>
                    <a:pt x="439" y="437"/>
                  </a:cubicBezTo>
                  <a:cubicBezTo>
                    <a:pt x="417" y="428"/>
                    <a:pt x="395" y="420"/>
                    <a:pt x="378" y="412"/>
                  </a:cubicBezTo>
                  <a:cubicBezTo>
                    <a:pt x="361" y="404"/>
                    <a:pt x="351" y="395"/>
                    <a:pt x="347" y="385"/>
                  </a:cubicBezTo>
                  <a:cubicBezTo>
                    <a:pt x="345" y="367"/>
                    <a:pt x="346" y="353"/>
                    <a:pt x="346" y="337"/>
                  </a:cubicBezTo>
                  <a:cubicBezTo>
                    <a:pt x="348" y="335"/>
                    <a:pt x="350" y="334"/>
                    <a:pt x="352" y="331"/>
                  </a:cubicBezTo>
                  <a:cubicBezTo>
                    <a:pt x="355" y="326"/>
                    <a:pt x="359" y="320"/>
                    <a:pt x="362" y="314"/>
                  </a:cubicBezTo>
                  <a:cubicBezTo>
                    <a:pt x="368" y="302"/>
                    <a:pt x="372" y="288"/>
                    <a:pt x="374" y="274"/>
                  </a:cubicBezTo>
                  <a:cubicBezTo>
                    <a:pt x="378" y="272"/>
                    <a:pt x="383" y="272"/>
                    <a:pt x="386" y="267"/>
                  </a:cubicBezTo>
                  <a:cubicBezTo>
                    <a:pt x="393" y="259"/>
                    <a:pt x="397" y="247"/>
                    <a:pt x="399" y="231"/>
                  </a:cubicBezTo>
                  <a:cubicBezTo>
                    <a:pt x="401" y="216"/>
                    <a:pt x="396" y="206"/>
                    <a:pt x="390" y="199"/>
                  </a:cubicBezTo>
                  <a:cubicBezTo>
                    <a:pt x="396" y="178"/>
                    <a:pt x="405" y="144"/>
                    <a:pt x="402" y="109"/>
                  </a:cubicBezTo>
                  <a:cubicBezTo>
                    <a:pt x="398" y="88"/>
                    <a:pt x="395" y="68"/>
                    <a:pt x="384" y="54"/>
                  </a:cubicBezTo>
                  <a:cubicBezTo>
                    <a:pt x="397" y="46"/>
                    <a:pt x="415" y="40"/>
                    <a:pt x="440" y="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D1069E-6C65-DA10-1CA7-0416F07DFE95}"/>
                </a:ext>
              </a:extLst>
            </p:cNvPr>
            <p:cNvSpPr txBox="1"/>
            <p:nvPr/>
          </p:nvSpPr>
          <p:spPr>
            <a:xfrm>
              <a:off x="1053223" y="2095319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인구이동</a:t>
              </a:r>
            </a:p>
          </p:txBody>
        </p:sp>
        <p:sp>
          <p:nvSpPr>
            <p:cNvPr id="12" name="Map">
              <a:extLst>
                <a:ext uri="{FF2B5EF4-FFF2-40B4-BE49-F238E27FC236}">
                  <a16:creationId xmlns:a16="http://schemas.microsoft.com/office/drawing/2014/main" id="{F3AA05B1-FCA6-C821-D1B2-E826596B6F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3874" y="2422837"/>
              <a:ext cx="232703" cy="216734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5EFB84-A6B3-8F81-8E5C-7416D869B2C6}"/>
                </a:ext>
              </a:extLst>
            </p:cNvPr>
            <p:cNvSpPr txBox="1"/>
            <p:nvPr/>
          </p:nvSpPr>
          <p:spPr>
            <a:xfrm>
              <a:off x="1053223" y="2751801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농촌공간</a:t>
              </a:r>
            </a:p>
          </p:txBody>
        </p:sp>
        <p:sp>
          <p:nvSpPr>
            <p:cNvPr id="14" name="Bank">
              <a:extLst>
                <a:ext uri="{FF2B5EF4-FFF2-40B4-BE49-F238E27FC236}">
                  <a16:creationId xmlns:a16="http://schemas.microsoft.com/office/drawing/2014/main" id="{7A48345A-140A-4B9D-001A-67E4251E5F7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6404" y="3048613"/>
              <a:ext cx="252011" cy="254482"/>
            </a:xfrm>
            <a:custGeom>
              <a:avLst/>
              <a:gdLst>
                <a:gd name="T0" fmla="*/ 328 w 666"/>
                <a:gd name="T1" fmla="*/ 2 h 667"/>
                <a:gd name="T2" fmla="*/ 0 w 666"/>
                <a:gd name="T3" fmla="*/ 151 h 667"/>
                <a:gd name="T4" fmla="*/ 13 w 666"/>
                <a:gd name="T5" fmla="*/ 187 h 667"/>
                <a:gd name="T6" fmla="*/ 65 w 666"/>
                <a:gd name="T7" fmla="*/ 227 h 667"/>
                <a:gd name="T8" fmla="*/ 66 w 666"/>
                <a:gd name="T9" fmla="*/ 536 h 667"/>
                <a:gd name="T10" fmla="*/ 40 w 666"/>
                <a:gd name="T11" fmla="*/ 587 h 667"/>
                <a:gd name="T12" fmla="*/ 0 w 666"/>
                <a:gd name="T13" fmla="*/ 627 h 667"/>
                <a:gd name="T14" fmla="*/ 666 w 666"/>
                <a:gd name="T15" fmla="*/ 667 h 667"/>
                <a:gd name="T16" fmla="*/ 628 w 666"/>
                <a:gd name="T17" fmla="*/ 587 h 667"/>
                <a:gd name="T18" fmla="*/ 626 w 666"/>
                <a:gd name="T19" fmla="*/ 574 h 667"/>
                <a:gd name="T20" fmla="*/ 600 w 666"/>
                <a:gd name="T21" fmla="*/ 227 h 667"/>
                <a:gd name="T22" fmla="*/ 640 w 666"/>
                <a:gd name="T23" fmla="*/ 187 h 667"/>
                <a:gd name="T24" fmla="*/ 666 w 666"/>
                <a:gd name="T25" fmla="*/ 174 h 667"/>
                <a:gd name="T26" fmla="*/ 658 w 666"/>
                <a:gd name="T27" fmla="*/ 139 h 667"/>
                <a:gd name="T28" fmla="*/ 333 w 666"/>
                <a:gd name="T29" fmla="*/ 0 h 667"/>
                <a:gd name="T30" fmla="*/ 640 w 666"/>
                <a:gd name="T31" fmla="*/ 160 h 667"/>
                <a:gd name="T32" fmla="*/ 26 w 666"/>
                <a:gd name="T33" fmla="*/ 160 h 667"/>
                <a:gd name="T34" fmla="*/ 333 w 666"/>
                <a:gd name="T35" fmla="*/ 28 h 667"/>
                <a:gd name="T36" fmla="*/ 613 w 666"/>
                <a:gd name="T37" fmla="*/ 187 h 667"/>
                <a:gd name="T38" fmla="*/ 65 w 666"/>
                <a:gd name="T39" fmla="*/ 200 h 667"/>
                <a:gd name="T40" fmla="*/ 93 w 666"/>
                <a:gd name="T41" fmla="*/ 227 h 667"/>
                <a:gd name="T42" fmla="*/ 120 w 666"/>
                <a:gd name="T43" fmla="*/ 534 h 667"/>
                <a:gd name="T44" fmla="*/ 93 w 666"/>
                <a:gd name="T45" fmla="*/ 227 h 667"/>
                <a:gd name="T46" fmla="*/ 213 w 666"/>
                <a:gd name="T47" fmla="*/ 227 h 667"/>
                <a:gd name="T48" fmla="*/ 146 w 666"/>
                <a:gd name="T49" fmla="*/ 534 h 667"/>
                <a:gd name="T50" fmla="*/ 240 w 666"/>
                <a:gd name="T51" fmla="*/ 227 h 667"/>
                <a:gd name="T52" fmla="*/ 266 w 666"/>
                <a:gd name="T53" fmla="*/ 534 h 667"/>
                <a:gd name="T54" fmla="*/ 240 w 666"/>
                <a:gd name="T55" fmla="*/ 227 h 667"/>
                <a:gd name="T56" fmla="*/ 373 w 666"/>
                <a:gd name="T57" fmla="*/ 227 h 667"/>
                <a:gd name="T58" fmla="*/ 293 w 666"/>
                <a:gd name="T59" fmla="*/ 534 h 667"/>
                <a:gd name="T60" fmla="*/ 400 w 666"/>
                <a:gd name="T61" fmla="*/ 227 h 667"/>
                <a:gd name="T62" fmla="*/ 426 w 666"/>
                <a:gd name="T63" fmla="*/ 534 h 667"/>
                <a:gd name="T64" fmla="*/ 400 w 666"/>
                <a:gd name="T65" fmla="*/ 227 h 667"/>
                <a:gd name="T66" fmla="*/ 520 w 666"/>
                <a:gd name="T67" fmla="*/ 227 h 667"/>
                <a:gd name="T68" fmla="*/ 453 w 666"/>
                <a:gd name="T69" fmla="*/ 534 h 667"/>
                <a:gd name="T70" fmla="*/ 546 w 666"/>
                <a:gd name="T71" fmla="*/ 227 h 667"/>
                <a:gd name="T72" fmla="*/ 573 w 666"/>
                <a:gd name="T73" fmla="*/ 534 h 667"/>
                <a:gd name="T74" fmla="*/ 546 w 666"/>
                <a:gd name="T75" fmla="*/ 227 h 667"/>
                <a:gd name="T76" fmla="*/ 588 w 666"/>
                <a:gd name="T77" fmla="*/ 560 h 667"/>
                <a:gd name="T78" fmla="*/ 600 w 666"/>
                <a:gd name="T79" fmla="*/ 587 h 667"/>
                <a:gd name="T80" fmla="*/ 66 w 666"/>
                <a:gd name="T81" fmla="*/ 574 h 667"/>
                <a:gd name="T82" fmla="*/ 37 w 666"/>
                <a:gd name="T83" fmla="*/ 614 h 667"/>
                <a:gd name="T84" fmla="*/ 640 w 666"/>
                <a:gd name="T85" fmla="*/ 627 h 667"/>
                <a:gd name="T86" fmla="*/ 26 w 666"/>
                <a:gd name="T87" fmla="*/ 640 h 667"/>
                <a:gd name="T88" fmla="*/ 37 w 666"/>
                <a:gd name="T89" fmla="*/ 61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331" y="0"/>
                    <a:pt x="329" y="1"/>
                    <a:pt x="328" y="2"/>
                  </a:cubicBezTo>
                  <a:lnTo>
                    <a:pt x="8" y="139"/>
                  </a:lnTo>
                  <a:cubicBezTo>
                    <a:pt x="3" y="141"/>
                    <a:pt x="0" y="146"/>
                    <a:pt x="0" y="151"/>
                  </a:cubicBezTo>
                  <a:lnTo>
                    <a:pt x="0" y="174"/>
                  </a:lnTo>
                  <a:cubicBezTo>
                    <a:pt x="0" y="181"/>
                    <a:pt x="5" y="187"/>
                    <a:pt x="13" y="187"/>
                  </a:cubicBezTo>
                  <a:lnTo>
                    <a:pt x="26" y="187"/>
                  </a:lnTo>
                  <a:cubicBezTo>
                    <a:pt x="26" y="209"/>
                    <a:pt x="43" y="227"/>
                    <a:pt x="65" y="227"/>
                  </a:cubicBezTo>
                  <a:lnTo>
                    <a:pt x="66" y="227"/>
                  </a:lnTo>
                  <a:lnTo>
                    <a:pt x="66" y="536"/>
                  </a:lnTo>
                  <a:cubicBezTo>
                    <a:pt x="51" y="541"/>
                    <a:pt x="40" y="556"/>
                    <a:pt x="40" y="574"/>
                  </a:cubicBezTo>
                  <a:lnTo>
                    <a:pt x="40" y="587"/>
                  </a:lnTo>
                  <a:lnTo>
                    <a:pt x="37" y="587"/>
                  </a:lnTo>
                  <a:cubicBezTo>
                    <a:pt x="16" y="587"/>
                    <a:pt x="0" y="606"/>
                    <a:pt x="0" y="627"/>
                  </a:cubicBezTo>
                  <a:lnTo>
                    <a:pt x="0" y="667"/>
                  </a:lnTo>
                  <a:lnTo>
                    <a:pt x="666" y="667"/>
                  </a:lnTo>
                  <a:lnTo>
                    <a:pt x="666" y="627"/>
                  </a:lnTo>
                  <a:cubicBezTo>
                    <a:pt x="666" y="606"/>
                    <a:pt x="650" y="587"/>
                    <a:pt x="628" y="587"/>
                  </a:cubicBezTo>
                  <a:lnTo>
                    <a:pt x="626" y="587"/>
                  </a:lnTo>
                  <a:lnTo>
                    <a:pt x="626" y="574"/>
                  </a:lnTo>
                  <a:cubicBezTo>
                    <a:pt x="626" y="556"/>
                    <a:pt x="615" y="541"/>
                    <a:pt x="600" y="536"/>
                  </a:cubicBezTo>
                  <a:lnTo>
                    <a:pt x="600" y="227"/>
                  </a:lnTo>
                  <a:lnTo>
                    <a:pt x="601" y="227"/>
                  </a:lnTo>
                  <a:cubicBezTo>
                    <a:pt x="622" y="227"/>
                    <a:pt x="640" y="209"/>
                    <a:pt x="640" y="187"/>
                  </a:cubicBezTo>
                  <a:lnTo>
                    <a:pt x="653" y="187"/>
                  </a:lnTo>
                  <a:cubicBezTo>
                    <a:pt x="660" y="187"/>
                    <a:pt x="666" y="181"/>
                    <a:pt x="666" y="174"/>
                  </a:cubicBezTo>
                  <a:lnTo>
                    <a:pt x="666" y="151"/>
                  </a:lnTo>
                  <a:cubicBezTo>
                    <a:pt x="666" y="146"/>
                    <a:pt x="663" y="141"/>
                    <a:pt x="658" y="139"/>
                  </a:cubicBezTo>
                  <a:lnTo>
                    <a:pt x="338" y="2"/>
                  </a:lnTo>
                  <a:cubicBezTo>
                    <a:pt x="336" y="1"/>
                    <a:pt x="335" y="0"/>
                    <a:pt x="333" y="0"/>
                  </a:cubicBezTo>
                  <a:close/>
                  <a:moveTo>
                    <a:pt x="333" y="28"/>
                  </a:moveTo>
                  <a:lnTo>
                    <a:pt x="640" y="160"/>
                  </a:lnTo>
                  <a:lnTo>
                    <a:pt x="640" y="160"/>
                  </a:lnTo>
                  <a:lnTo>
                    <a:pt x="26" y="160"/>
                  </a:lnTo>
                  <a:lnTo>
                    <a:pt x="26" y="160"/>
                  </a:lnTo>
                  <a:lnTo>
                    <a:pt x="333" y="28"/>
                  </a:lnTo>
                  <a:close/>
                  <a:moveTo>
                    <a:pt x="53" y="187"/>
                  </a:moveTo>
                  <a:lnTo>
                    <a:pt x="613" y="187"/>
                  </a:lnTo>
                  <a:cubicBezTo>
                    <a:pt x="613" y="195"/>
                    <a:pt x="607" y="200"/>
                    <a:pt x="601" y="200"/>
                  </a:cubicBezTo>
                  <a:lnTo>
                    <a:pt x="65" y="200"/>
                  </a:lnTo>
                  <a:cubicBezTo>
                    <a:pt x="58" y="200"/>
                    <a:pt x="53" y="195"/>
                    <a:pt x="53" y="187"/>
                  </a:cubicBezTo>
                  <a:close/>
                  <a:moveTo>
                    <a:pt x="93" y="227"/>
                  </a:moveTo>
                  <a:lnTo>
                    <a:pt x="120" y="227"/>
                  </a:lnTo>
                  <a:lnTo>
                    <a:pt x="120" y="534"/>
                  </a:lnTo>
                  <a:lnTo>
                    <a:pt x="93" y="534"/>
                  </a:lnTo>
                  <a:lnTo>
                    <a:pt x="93" y="227"/>
                  </a:lnTo>
                  <a:close/>
                  <a:moveTo>
                    <a:pt x="146" y="227"/>
                  </a:moveTo>
                  <a:lnTo>
                    <a:pt x="213" y="227"/>
                  </a:lnTo>
                  <a:lnTo>
                    <a:pt x="213" y="534"/>
                  </a:lnTo>
                  <a:lnTo>
                    <a:pt x="146" y="534"/>
                  </a:lnTo>
                  <a:lnTo>
                    <a:pt x="146" y="227"/>
                  </a:lnTo>
                  <a:close/>
                  <a:moveTo>
                    <a:pt x="240" y="227"/>
                  </a:moveTo>
                  <a:lnTo>
                    <a:pt x="266" y="227"/>
                  </a:lnTo>
                  <a:lnTo>
                    <a:pt x="266" y="534"/>
                  </a:lnTo>
                  <a:lnTo>
                    <a:pt x="240" y="534"/>
                  </a:lnTo>
                  <a:lnTo>
                    <a:pt x="240" y="227"/>
                  </a:lnTo>
                  <a:close/>
                  <a:moveTo>
                    <a:pt x="293" y="227"/>
                  </a:moveTo>
                  <a:lnTo>
                    <a:pt x="373" y="227"/>
                  </a:lnTo>
                  <a:lnTo>
                    <a:pt x="373" y="534"/>
                  </a:lnTo>
                  <a:lnTo>
                    <a:pt x="293" y="534"/>
                  </a:lnTo>
                  <a:lnTo>
                    <a:pt x="293" y="227"/>
                  </a:lnTo>
                  <a:close/>
                  <a:moveTo>
                    <a:pt x="400" y="227"/>
                  </a:moveTo>
                  <a:lnTo>
                    <a:pt x="426" y="227"/>
                  </a:lnTo>
                  <a:lnTo>
                    <a:pt x="426" y="534"/>
                  </a:lnTo>
                  <a:lnTo>
                    <a:pt x="400" y="534"/>
                  </a:lnTo>
                  <a:lnTo>
                    <a:pt x="400" y="227"/>
                  </a:lnTo>
                  <a:close/>
                  <a:moveTo>
                    <a:pt x="453" y="227"/>
                  </a:moveTo>
                  <a:lnTo>
                    <a:pt x="520" y="227"/>
                  </a:lnTo>
                  <a:lnTo>
                    <a:pt x="520" y="534"/>
                  </a:lnTo>
                  <a:lnTo>
                    <a:pt x="453" y="534"/>
                  </a:lnTo>
                  <a:lnTo>
                    <a:pt x="453" y="227"/>
                  </a:lnTo>
                  <a:close/>
                  <a:moveTo>
                    <a:pt x="546" y="227"/>
                  </a:moveTo>
                  <a:lnTo>
                    <a:pt x="573" y="227"/>
                  </a:lnTo>
                  <a:lnTo>
                    <a:pt x="573" y="534"/>
                  </a:lnTo>
                  <a:lnTo>
                    <a:pt x="546" y="534"/>
                  </a:lnTo>
                  <a:lnTo>
                    <a:pt x="546" y="227"/>
                  </a:lnTo>
                  <a:close/>
                  <a:moveTo>
                    <a:pt x="77" y="560"/>
                  </a:moveTo>
                  <a:lnTo>
                    <a:pt x="588" y="560"/>
                  </a:lnTo>
                  <a:cubicBezTo>
                    <a:pt x="594" y="560"/>
                    <a:pt x="600" y="566"/>
                    <a:pt x="600" y="574"/>
                  </a:cubicBezTo>
                  <a:lnTo>
                    <a:pt x="600" y="587"/>
                  </a:lnTo>
                  <a:lnTo>
                    <a:pt x="66" y="587"/>
                  </a:lnTo>
                  <a:lnTo>
                    <a:pt x="66" y="574"/>
                  </a:lnTo>
                  <a:cubicBezTo>
                    <a:pt x="66" y="566"/>
                    <a:pt x="72" y="560"/>
                    <a:pt x="77" y="560"/>
                  </a:cubicBezTo>
                  <a:close/>
                  <a:moveTo>
                    <a:pt x="37" y="614"/>
                  </a:moveTo>
                  <a:lnTo>
                    <a:pt x="628" y="614"/>
                  </a:lnTo>
                  <a:cubicBezTo>
                    <a:pt x="634" y="614"/>
                    <a:pt x="640" y="619"/>
                    <a:pt x="640" y="627"/>
                  </a:cubicBezTo>
                  <a:lnTo>
                    <a:pt x="640" y="640"/>
                  </a:lnTo>
                  <a:lnTo>
                    <a:pt x="26" y="640"/>
                  </a:lnTo>
                  <a:lnTo>
                    <a:pt x="26" y="627"/>
                  </a:lnTo>
                  <a:cubicBezTo>
                    <a:pt x="26" y="619"/>
                    <a:pt x="32" y="614"/>
                    <a:pt x="37" y="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875E2-54CE-8CFD-A25D-C8331A8B8880}"/>
                </a:ext>
              </a:extLst>
            </p:cNvPr>
            <p:cNvSpPr txBox="1"/>
            <p:nvPr/>
          </p:nvSpPr>
          <p:spPr>
            <a:xfrm>
              <a:off x="1021473" y="3387152"/>
              <a:ext cx="5854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endPara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2431A3-8F29-4941-600B-66A5DC1432A9}"/>
              </a:ext>
            </a:extLst>
          </p:cNvPr>
          <p:cNvSpPr txBox="1"/>
          <p:nvPr/>
        </p:nvSpPr>
        <p:spPr>
          <a:xfrm>
            <a:off x="8561178" y="-1818324"/>
            <a:ext cx="1593706" cy="1296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자연지리환경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인문환경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토지이용환경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산업경제 현황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경제 집중화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불균형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pSp>
        <p:nvGrpSpPr>
          <p:cNvPr id="2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0A5FCA4-BBD8-22B3-5AC1-97C8A48377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44003" y="949146"/>
            <a:ext cx="906254" cy="212366"/>
            <a:chOff x="593892" y="1585163"/>
            <a:chExt cx="906254" cy="212366"/>
          </a:xfrm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AE9FD8D8-0B64-9CA8-2887-98CFA51AD1A2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0AA34169-39D9-5E61-F653-38ECF56E458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abel">
              <a:extLst>
                <a:ext uri="{FF2B5EF4-FFF2-40B4-BE49-F238E27FC236}">
                  <a16:creationId xmlns:a16="http://schemas.microsoft.com/office/drawing/2014/main" id="{60615947-8A8E-DCAD-4531-551F6A0863E0}"/>
                </a:ext>
              </a:extLst>
            </p:cNvPr>
            <p:cNvSpPr txBox="1"/>
            <p:nvPr/>
          </p:nvSpPr>
          <p:spPr>
            <a:xfrm>
              <a:off x="727242" y="1585163"/>
              <a:ext cx="77290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자연지리환경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BD218CC-5837-5DC2-B0FD-3B96CA27CD0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44003" y="1234427"/>
            <a:ext cx="697864" cy="212366"/>
            <a:chOff x="593892" y="1585163"/>
            <a:chExt cx="697864" cy="212366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B1379A2F-D59B-C5CE-DE4F-8F5F69156D20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heck" hidden="1">
              <a:extLst>
                <a:ext uri="{FF2B5EF4-FFF2-40B4-BE49-F238E27FC236}">
                  <a16:creationId xmlns:a16="http://schemas.microsoft.com/office/drawing/2014/main" id="{8644888B-8A59-CB35-C148-7BF661B5994D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Label">
              <a:extLst>
                <a:ext uri="{FF2B5EF4-FFF2-40B4-BE49-F238E27FC236}">
                  <a16:creationId xmlns:a16="http://schemas.microsoft.com/office/drawing/2014/main" id="{9374DEF0-D20D-C035-3AFF-8894A561FEF0}"/>
                </a:ext>
              </a:extLst>
            </p:cNvPr>
            <p:cNvSpPr txBox="1"/>
            <p:nvPr/>
          </p:nvSpPr>
          <p:spPr>
            <a:xfrm>
              <a:off x="727242" y="1585163"/>
              <a:ext cx="56451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인문환경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0EDBF1A-2BBF-3E60-5167-DF6E944A260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644003" y="1501606"/>
            <a:ext cx="906254" cy="212366"/>
            <a:chOff x="593892" y="1585163"/>
            <a:chExt cx="906254" cy="21236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AB9DF68F-4B3B-4323-2223-5B2934B0542A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Check" hidden="1">
              <a:extLst>
                <a:ext uri="{FF2B5EF4-FFF2-40B4-BE49-F238E27FC236}">
                  <a16:creationId xmlns:a16="http://schemas.microsoft.com/office/drawing/2014/main" id="{BBB63A45-CDBD-EF00-CF7B-85E00E1BA02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557A935B-B7B7-12E0-0DDC-7BBA9DCC5C4C}"/>
                </a:ext>
              </a:extLst>
            </p:cNvPr>
            <p:cNvSpPr txBox="1"/>
            <p:nvPr/>
          </p:nvSpPr>
          <p:spPr>
            <a:xfrm>
              <a:off x="727242" y="1585163"/>
              <a:ext cx="77290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토지이용환경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6B851B1A-C61A-389A-9F41-563E033C761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49567" y="1816894"/>
            <a:ext cx="1047318" cy="235449"/>
            <a:chOff x="593892" y="1573622"/>
            <a:chExt cx="1047318" cy="235449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76F4ED69-E0B2-0CDD-5552-E97793508BDD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Check">
              <a:extLst>
                <a:ext uri="{FF2B5EF4-FFF2-40B4-BE49-F238E27FC236}">
                  <a16:creationId xmlns:a16="http://schemas.microsoft.com/office/drawing/2014/main" id="{BEA6A290-3789-22BE-55DF-FDBB1E175149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Label">
              <a:extLst>
                <a:ext uri="{FF2B5EF4-FFF2-40B4-BE49-F238E27FC236}">
                  <a16:creationId xmlns:a16="http://schemas.microsoft.com/office/drawing/2014/main" id="{D46B7053-580C-3069-F098-33231226EC2C}"/>
                </a:ext>
              </a:extLst>
            </p:cNvPr>
            <p:cNvSpPr txBox="1"/>
            <p:nvPr/>
          </p:nvSpPr>
          <p:spPr>
            <a:xfrm>
              <a:off x="727242" y="1573622"/>
              <a:ext cx="913968" cy="235449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5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산업경제 현황</a:t>
              </a:r>
              <a:endParaRPr lang="en-US" altLang="ko-KR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B6ECEA6-B669-E1AB-C4B7-56CC8ADE286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71070" y="-967943"/>
            <a:ext cx="936711" cy="212366"/>
            <a:chOff x="593892" y="1585163"/>
            <a:chExt cx="936711" cy="212366"/>
          </a:xfrm>
        </p:grpSpPr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0390A257-7D28-9AAB-0BDF-17726714D9F4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>
              <a:extLst>
                <a:ext uri="{FF2B5EF4-FFF2-40B4-BE49-F238E27FC236}">
                  <a16:creationId xmlns:a16="http://schemas.microsoft.com/office/drawing/2014/main" id="{9FE6EA43-4141-664A-F2CD-C8C1B5DE8AE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abel">
              <a:extLst>
                <a:ext uri="{FF2B5EF4-FFF2-40B4-BE49-F238E27FC236}">
                  <a16:creationId xmlns:a16="http://schemas.microsoft.com/office/drawing/2014/main" id="{1F1F8AE9-C64A-625D-4204-4856A96065CA}"/>
                </a:ext>
              </a:extLst>
            </p:cNvPr>
            <p:cNvSpPr txBox="1"/>
            <p:nvPr/>
          </p:nvSpPr>
          <p:spPr>
            <a:xfrm>
              <a:off x="727242" y="1585163"/>
              <a:ext cx="80336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산업경제 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EA791BF-9006-64FB-5EC7-732B8F0E9CF3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644003" y="3997467"/>
            <a:ext cx="936711" cy="212366"/>
            <a:chOff x="593892" y="1585163"/>
            <a:chExt cx="936711" cy="212366"/>
          </a:xfrm>
        </p:grpSpPr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0B87A39E-7B09-6F39-9226-7F9855B23D1E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heck" hidden="1">
              <a:extLst>
                <a:ext uri="{FF2B5EF4-FFF2-40B4-BE49-F238E27FC236}">
                  <a16:creationId xmlns:a16="http://schemas.microsoft.com/office/drawing/2014/main" id="{29D0835D-CB10-7854-A95B-5DFFFD430029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Label">
              <a:extLst>
                <a:ext uri="{FF2B5EF4-FFF2-40B4-BE49-F238E27FC236}">
                  <a16:creationId xmlns:a16="http://schemas.microsoft.com/office/drawing/2014/main" id="{575B7D12-C2A1-CAD1-7D28-CDC50FE15EEB}"/>
                </a:ext>
              </a:extLst>
            </p:cNvPr>
            <p:cNvSpPr txBox="1"/>
            <p:nvPr/>
          </p:nvSpPr>
          <p:spPr>
            <a:xfrm>
              <a:off x="727242" y="1585163"/>
              <a:ext cx="80336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산업경제 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B0256B48-700B-9AF9-47F2-46D048511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586" y="988654"/>
            <a:ext cx="7915435" cy="528153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B5B7343-FBE3-4624-E952-7FC8D86C2A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1875" y="2137801"/>
            <a:ext cx="1571010" cy="173090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AE561EE-FB04-E02A-545B-CF99C9E0D092}"/>
              </a:ext>
            </a:extLst>
          </p:cNvPr>
          <p:cNvSpPr txBox="1"/>
          <p:nvPr/>
        </p:nvSpPr>
        <p:spPr>
          <a:xfrm>
            <a:off x="1525445" y="550916"/>
            <a:ext cx="1583623" cy="2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chemeClr val="bg1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■ 농촌공간 진단시스템</a:t>
            </a:r>
            <a:endParaRPr lang="ko-KR" altLang="en-US" sz="500" kern="0" spc="0" dirty="0">
              <a:solidFill>
                <a:schemeClr val="bg1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1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9D6AA-730B-E56A-8C49-A9DC43B60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100" y="601035"/>
            <a:ext cx="10055800" cy="5655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531325B-C118-F12D-E2C5-64354FB56B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50" t="60947" r="79079"/>
          <a:stretch/>
        </p:blipFill>
        <p:spPr>
          <a:xfrm>
            <a:off x="1556973" y="838199"/>
            <a:ext cx="1633540" cy="5181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9A6CE2E-B4D3-D4F3-2DE5-04A203DB34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2" t="67118" r="95323" b="11555"/>
          <a:stretch/>
        </p:blipFill>
        <p:spPr>
          <a:xfrm>
            <a:off x="1072863" y="1204911"/>
            <a:ext cx="484110" cy="325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F811A44-DFB6-1246-A3EF-C2DDB95D33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12" t="243" r="86573" b="97821"/>
          <a:stretch/>
        </p:blipFill>
        <p:spPr>
          <a:xfrm>
            <a:off x="1590675" y="601035"/>
            <a:ext cx="484110" cy="21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3E1E40-F900-3AD6-D52A-53F3D92B84B5}"/>
              </a:ext>
            </a:extLst>
          </p:cNvPr>
          <p:cNvSpPr/>
          <p:nvPr/>
        </p:nvSpPr>
        <p:spPr>
          <a:xfrm>
            <a:off x="3176586" y="957263"/>
            <a:ext cx="7981015" cy="529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444B9-C4C5-1536-9D8F-29425AA8C1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123" y="603259"/>
            <a:ext cx="10089754" cy="5651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2C444-74E1-5C02-88A4-D41DC2B99CC4}"/>
              </a:ext>
            </a:extLst>
          </p:cNvPr>
          <p:cNvSpPr txBox="1"/>
          <p:nvPr/>
        </p:nvSpPr>
        <p:spPr>
          <a:xfrm>
            <a:off x="-4062547" y="-78941"/>
            <a:ext cx="2857500" cy="703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■ 농촌공간 진단시스템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일반현황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자연지리환경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인문환경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토지이용환경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산업경제 현황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경제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인구이동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전출입 인구이동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생활인구 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인구이동 중심지 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인구분포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농촌중심공간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서비스 권역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핵심권역 접근성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생활서비스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휴게편의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7BE4E1-5BE5-19C2-3574-9848914F4B2D}"/>
              </a:ext>
            </a:extLst>
          </p:cNvPr>
          <p:cNvSpPr/>
          <p:nvPr/>
        </p:nvSpPr>
        <p:spPr>
          <a:xfrm>
            <a:off x="1052059" y="1738505"/>
            <a:ext cx="473386" cy="541476"/>
          </a:xfrm>
          <a:prstGeom prst="rect">
            <a:avLst/>
          </a:prstGeom>
          <a:solidFill>
            <a:srgbClr val="4F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Doughnut Chart">
            <a:extLst>
              <a:ext uri="{FF2B5EF4-FFF2-40B4-BE49-F238E27FC236}">
                <a16:creationId xmlns:a16="http://schemas.microsoft.com/office/drawing/2014/main" id="{A83BC566-E86C-202E-8293-B8598B1965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8497" y="1204911"/>
            <a:ext cx="248080" cy="250513"/>
          </a:xfrm>
          <a:custGeom>
            <a:avLst/>
            <a:gdLst>
              <a:gd name="T0" fmla="*/ 333 w 667"/>
              <a:gd name="T1" fmla="*/ 667 h 667"/>
              <a:gd name="T2" fmla="*/ 572 w 667"/>
              <a:gd name="T3" fmla="*/ 102 h 667"/>
              <a:gd name="T4" fmla="*/ 320 w 667"/>
              <a:gd name="T5" fmla="*/ 27 h 667"/>
              <a:gd name="T6" fmla="*/ 333 w 667"/>
              <a:gd name="T7" fmla="*/ 454 h 667"/>
              <a:gd name="T8" fmla="*/ 333 w 667"/>
              <a:gd name="T9" fmla="*/ 640 h 667"/>
              <a:gd name="T10" fmla="*/ 347 w 667"/>
              <a:gd name="T11" fmla="*/ 27 h 667"/>
              <a:gd name="T12" fmla="*/ 347 w 667"/>
              <a:gd name="T13" fmla="*/ 27 h 667"/>
              <a:gd name="T14" fmla="*/ 347 w 667"/>
              <a:gd name="T15" fmla="*/ 143 h 667"/>
              <a:gd name="T16" fmla="*/ 411 w 667"/>
              <a:gd name="T17" fmla="*/ 37 h 667"/>
              <a:gd name="T18" fmla="*/ 354 w 667"/>
              <a:gd name="T19" fmla="*/ 216 h 667"/>
              <a:gd name="T20" fmla="*/ 469 w 667"/>
              <a:gd name="T21" fmla="*/ 59 h 667"/>
              <a:gd name="T22" fmla="*/ 410 w 667"/>
              <a:gd name="T23" fmla="*/ 242 h 667"/>
              <a:gd name="T24" fmla="*/ 563 w 667"/>
              <a:gd name="T25" fmla="*/ 131 h 667"/>
              <a:gd name="T26" fmla="*/ 632 w 667"/>
              <a:gd name="T27" fmla="*/ 264 h 667"/>
              <a:gd name="T28" fmla="*/ 640 w 667"/>
              <a:gd name="T29" fmla="*/ 347 h 667"/>
              <a:gd name="T30" fmla="*/ 628 w 667"/>
              <a:gd name="T31" fmla="*/ 419 h 667"/>
              <a:gd name="T32" fmla="*/ 441 w 667"/>
              <a:gd name="T33" fmla="*/ 387 h 667"/>
              <a:gd name="T34" fmla="*/ 453 w 667"/>
              <a:gd name="T35" fmla="*/ 334 h 667"/>
              <a:gd name="T36" fmla="*/ 440 w 667"/>
              <a:gd name="T37" fmla="*/ 281 h 667"/>
              <a:gd name="T38" fmla="*/ 560 w 667"/>
              <a:gd name="T39" fmla="*/ 160 h 667"/>
              <a:gd name="T40" fmla="*/ 573 w 667"/>
              <a:gd name="T41" fmla="*/ 174 h 667"/>
              <a:gd name="T42" fmla="*/ 507 w 667"/>
              <a:gd name="T43" fmla="*/ 214 h 667"/>
              <a:gd name="T44" fmla="*/ 520 w 667"/>
              <a:gd name="T45" fmla="*/ 200 h 667"/>
              <a:gd name="T46" fmla="*/ 600 w 667"/>
              <a:gd name="T47" fmla="*/ 227 h 667"/>
              <a:gd name="T48" fmla="*/ 333 w 667"/>
              <a:gd name="T49" fmla="*/ 240 h 667"/>
              <a:gd name="T50" fmla="*/ 240 w 667"/>
              <a:gd name="T51" fmla="*/ 334 h 667"/>
              <a:gd name="T52" fmla="*/ 467 w 667"/>
              <a:gd name="T53" fmla="*/ 254 h 667"/>
              <a:gd name="T54" fmla="*/ 480 w 667"/>
              <a:gd name="T55" fmla="*/ 240 h 667"/>
              <a:gd name="T56" fmla="*/ 560 w 667"/>
              <a:gd name="T57" fmla="*/ 267 h 667"/>
              <a:gd name="T58" fmla="*/ 520 w 667"/>
              <a:gd name="T59" fmla="*/ 280 h 667"/>
              <a:gd name="T60" fmla="*/ 533 w 667"/>
              <a:gd name="T61" fmla="*/ 294 h 667"/>
              <a:gd name="T62" fmla="*/ 587 w 667"/>
              <a:gd name="T63" fmla="*/ 294 h 667"/>
              <a:gd name="T64" fmla="*/ 600 w 667"/>
              <a:gd name="T65" fmla="*/ 280 h 667"/>
              <a:gd name="T66" fmla="*/ 480 w 667"/>
              <a:gd name="T67" fmla="*/ 347 h 667"/>
              <a:gd name="T68" fmla="*/ 560 w 667"/>
              <a:gd name="T69" fmla="*/ 320 h 667"/>
              <a:gd name="T70" fmla="*/ 573 w 667"/>
              <a:gd name="T71" fmla="*/ 334 h 667"/>
              <a:gd name="T72" fmla="*/ 507 w 667"/>
              <a:gd name="T73" fmla="*/ 374 h 667"/>
              <a:gd name="T74" fmla="*/ 520 w 667"/>
              <a:gd name="T75" fmla="*/ 360 h 667"/>
              <a:gd name="T76" fmla="*/ 600 w 667"/>
              <a:gd name="T77" fmla="*/ 387 h 667"/>
              <a:gd name="T78" fmla="*/ 480 w 667"/>
              <a:gd name="T79" fmla="*/ 400 h 667"/>
              <a:gd name="T80" fmla="*/ 493 w 667"/>
              <a:gd name="T81" fmla="*/ 414 h 667"/>
              <a:gd name="T82" fmla="*/ 547 w 667"/>
              <a:gd name="T83" fmla="*/ 414 h 667"/>
              <a:gd name="T84" fmla="*/ 560 w 667"/>
              <a:gd name="T85" fmla="*/ 400 h 667"/>
              <a:gd name="T86" fmla="*/ 520 w 667"/>
              <a:gd name="T87" fmla="*/ 467 h 667"/>
              <a:gd name="T88" fmla="*/ 600 w 667"/>
              <a:gd name="T89" fmla="*/ 440 h 667"/>
              <a:gd name="T90" fmla="*/ 613 w 667"/>
              <a:gd name="T91" fmla="*/ 454 h 667"/>
              <a:gd name="T92" fmla="*/ 547 w 667"/>
              <a:gd name="T93" fmla="*/ 494 h 667"/>
              <a:gd name="T94" fmla="*/ 560 w 667"/>
              <a:gd name="T95" fmla="*/ 48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67" h="667">
                <a:moveTo>
                  <a:pt x="331" y="1"/>
                </a:moveTo>
                <a:cubicBezTo>
                  <a:pt x="148" y="2"/>
                  <a:pt x="0" y="151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245"/>
                  <a:pt x="632" y="164"/>
                  <a:pt x="575" y="104"/>
                </a:cubicBezTo>
                <a:cubicBezTo>
                  <a:pt x="574" y="103"/>
                  <a:pt x="573" y="102"/>
                  <a:pt x="572" y="102"/>
                </a:cubicBezTo>
                <a:cubicBezTo>
                  <a:pt x="512" y="40"/>
                  <a:pt x="428" y="1"/>
                  <a:pt x="336" y="1"/>
                </a:cubicBezTo>
                <a:cubicBezTo>
                  <a:pt x="334" y="0"/>
                  <a:pt x="332" y="1"/>
                  <a:pt x="331" y="1"/>
                </a:cubicBezTo>
                <a:close/>
                <a:moveTo>
                  <a:pt x="320" y="27"/>
                </a:moveTo>
                <a:lnTo>
                  <a:pt x="320" y="215"/>
                </a:lnTo>
                <a:cubicBezTo>
                  <a:pt x="260" y="221"/>
                  <a:pt x="213" y="272"/>
                  <a:pt x="213" y="334"/>
                </a:cubicBezTo>
                <a:cubicBezTo>
                  <a:pt x="213" y="400"/>
                  <a:pt x="267" y="454"/>
                  <a:pt x="333" y="454"/>
                </a:cubicBezTo>
                <a:cubicBezTo>
                  <a:pt x="361" y="454"/>
                  <a:pt x="387" y="444"/>
                  <a:pt x="408" y="427"/>
                </a:cubicBezTo>
                <a:lnTo>
                  <a:pt x="540" y="560"/>
                </a:lnTo>
                <a:cubicBezTo>
                  <a:pt x="486" y="610"/>
                  <a:pt x="41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9"/>
                  <a:pt x="157" y="34"/>
                  <a:pt x="320" y="27"/>
                </a:cubicBezTo>
                <a:close/>
                <a:moveTo>
                  <a:pt x="347" y="27"/>
                </a:moveTo>
                <a:cubicBezTo>
                  <a:pt x="358" y="28"/>
                  <a:pt x="369" y="29"/>
                  <a:pt x="379" y="31"/>
                </a:cubicBezTo>
                <a:lnTo>
                  <a:pt x="347" y="63"/>
                </a:lnTo>
                <a:lnTo>
                  <a:pt x="347" y="27"/>
                </a:lnTo>
                <a:close/>
                <a:moveTo>
                  <a:pt x="411" y="37"/>
                </a:moveTo>
                <a:cubicBezTo>
                  <a:pt x="422" y="40"/>
                  <a:pt x="432" y="43"/>
                  <a:pt x="443" y="47"/>
                </a:cubicBezTo>
                <a:lnTo>
                  <a:pt x="347" y="143"/>
                </a:lnTo>
                <a:lnTo>
                  <a:pt x="347" y="101"/>
                </a:lnTo>
                <a:cubicBezTo>
                  <a:pt x="347" y="101"/>
                  <a:pt x="347" y="101"/>
                  <a:pt x="347" y="100"/>
                </a:cubicBezTo>
                <a:lnTo>
                  <a:pt x="411" y="37"/>
                </a:lnTo>
                <a:close/>
                <a:moveTo>
                  <a:pt x="469" y="59"/>
                </a:moveTo>
                <a:cubicBezTo>
                  <a:pt x="478" y="63"/>
                  <a:pt x="487" y="68"/>
                  <a:pt x="496" y="74"/>
                </a:cubicBezTo>
                <a:lnTo>
                  <a:pt x="354" y="216"/>
                </a:lnTo>
                <a:cubicBezTo>
                  <a:pt x="352" y="215"/>
                  <a:pt x="349" y="215"/>
                  <a:pt x="347" y="215"/>
                </a:cubicBezTo>
                <a:lnTo>
                  <a:pt x="347" y="181"/>
                </a:lnTo>
                <a:lnTo>
                  <a:pt x="469" y="59"/>
                </a:lnTo>
                <a:close/>
                <a:moveTo>
                  <a:pt x="518" y="89"/>
                </a:moveTo>
                <a:cubicBezTo>
                  <a:pt x="528" y="96"/>
                  <a:pt x="536" y="104"/>
                  <a:pt x="545" y="112"/>
                </a:cubicBezTo>
                <a:lnTo>
                  <a:pt x="410" y="242"/>
                </a:lnTo>
                <a:cubicBezTo>
                  <a:pt x="402" y="235"/>
                  <a:pt x="393" y="229"/>
                  <a:pt x="383" y="225"/>
                </a:cubicBezTo>
                <a:lnTo>
                  <a:pt x="518" y="89"/>
                </a:lnTo>
                <a:close/>
                <a:moveTo>
                  <a:pt x="563" y="131"/>
                </a:moveTo>
                <a:cubicBezTo>
                  <a:pt x="593" y="165"/>
                  <a:pt x="615" y="204"/>
                  <a:pt x="628" y="248"/>
                </a:cubicBezTo>
                <a:cubicBezTo>
                  <a:pt x="627" y="250"/>
                  <a:pt x="627" y="252"/>
                  <a:pt x="627" y="254"/>
                </a:cubicBezTo>
                <a:cubicBezTo>
                  <a:pt x="627" y="258"/>
                  <a:pt x="628" y="262"/>
                  <a:pt x="632" y="264"/>
                </a:cubicBezTo>
                <a:cubicBezTo>
                  <a:pt x="636" y="282"/>
                  <a:pt x="639" y="301"/>
                  <a:pt x="640" y="321"/>
                </a:cubicBezTo>
                <a:cubicBezTo>
                  <a:pt x="632" y="321"/>
                  <a:pt x="627" y="327"/>
                  <a:pt x="627" y="334"/>
                </a:cubicBezTo>
                <a:cubicBezTo>
                  <a:pt x="627" y="341"/>
                  <a:pt x="632" y="347"/>
                  <a:pt x="640" y="347"/>
                </a:cubicBezTo>
                <a:cubicBezTo>
                  <a:pt x="639" y="366"/>
                  <a:pt x="636" y="385"/>
                  <a:pt x="632" y="403"/>
                </a:cubicBezTo>
                <a:cubicBezTo>
                  <a:pt x="629" y="406"/>
                  <a:pt x="627" y="410"/>
                  <a:pt x="627" y="414"/>
                </a:cubicBezTo>
                <a:cubicBezTo>
                  <a:pt x="627" y="416"/>
                  <a:pt x="627" y="418"/>
                  <a:pt x="628" y="419"/>
                </a:cubicBezTo>
                <a:cubicBezTo>
                  <a:pt x="614" y="465"/>
                  <a:pt x="591" y="507"/>
                  <a:pt x="559" y="541"/>
                </a:cubicBezTo>
                <a:lnTo>
                  <a:pt x="427" y="409"/>
                </a:lnTo>
                <a:cubicBezTo>
                  <a:pt x="432" y="402"/>
                  <a:pt x="437" y="395"/>
                  <a:pt x="441" y="387"/>
                </a:cubicBezTo>
                <a:cubicBezTo>
                  <a:pt x="448" y="387"/>
                  <a:pt x="453" y="381"/>
                  <a:pt x="453" y="374"/>
                </a:cubicBezTo>
                <a:cubicBezTo>
                  <a:pt x="453" y="370"/>
                  <a:pt x="452" y="367"/>
                  <a:pt x="449" y="364"/>
                </a:cubicBezTo>
                <a:cubicBezTo>
                  <a:pt x="452" y="355"/>
                  <a:pt x="453" y="344"/>
                  <a:pt x="453" y="334"/>
                </a:cubicBezTo>
                <a:cubicBezTo>
                  <a:pt x="453" y="323"/>
                  <a:pt x="452" y="313"/>
                  <a:pt x="449" y="303"/>
                </a:cubicBezTo>
                <a:cubicBezTo>
                  <a:pt x="452" y="301"/>
                  <a:pt x="453" y="297"/>
                  <a:pt x="453" y="294"/>
                </a:cubicBezTo>
                <a:cubicBezTo>
                  <a:pt x="453" y="287"/>
                  <a:pt x="448" y="281"/>
                  <a:pt x="440" y="281"/>
                </a:cubicBezTo>
                <a:cubicBezTo>
                  <a:pt x="437" y="274"/>
                  <a:pt x="433" y="267"/>
                  <a:pt x="428" y="261"/>
                </a:cubicBezTo>
                <a:lnTo>
                  <a:pt x="563" y="131"/>
                </a:lnTo>
                <a:close/>
                <a:moveTo>
                  <a:pt x="560" y="160"/>
                </a:moveTo>
                <a:cubicBezTo>
                  <a:pt x="553" y="160"/>
                  <a:pt x="547" y="166"/>
                  <a:pt x="547" y="174"/>
                </a:cubicBezTo>
                <a:cubicBezTo>
                  <a:pt x="547" y="181"/>
                  <a:pt x="553" y="187"/>
                  <a:pt x="560" y="187"/>
                </a:cubicBezTo>
                <a:cubicBezTo>
                  <a:pt x="567" y="187"/>
                  <a:pt x="573" y="181"/>
                  <a:pt x="573" y="174"/>
                </a:cubicBezTo>
                <a:cubicBezTo>
                  <a:pt x="573" y="166"/>
                  <a:pt x="567" y="160"/>
                  <a:pt x="560" y="160"/>
                </a:cubicBezTo>
                <a:close/>
                <a:moveTo>
                  <a:pt x="520" y="200"/>
                </a:moveTo>
                <a:cubicBezTo>
                  <a:pt x="513" y="200"/>
                  <a:pt x="507" y="206"/>
                  <a:pt x="507" y="214"/>
                </a:cubicBezTo>
                <a:cubicBezTo>
                  <a:pt x="507" y="221"/>
                  <a:pt x="513" y="227"/>
                  <a:pt x="520" y="227"/>
                </a:cubicBezTo>
                <a:cubicBezTo>
                  <a:pt x="527" y="227"/>
                  <a:pt x="533" y="221"/>
                  <a:pt x="533" y="214"/>
                </a:cubicBezTo>
                <a:cubicBezTo>
                  <a:pt x="533" y="206"/>
                  <a:pt x="527" y="200"/>
                  <a:pt x="520" y="200"/>
                </a:cubicBezTo>
                <a:close/>
                <a:moveTo>
                  <a:pt x="600" y="200"/>
                </a:moveTo>
                <a:cubicBezTo>
                  <a:pt x="593" y="200"/>
                  <a:pt x="587" y="206"/>
                  <a:pt x="587" y="214"/>
                </a:cubicBezTo>
                <a:cubicBezTo>
                  <a:pt x="587" y="221"/>
                  <a:pt x="593" y="227"/>
                  <a:pt x="600" y="227"/>
                </a:cubicBezTo>
                <a:cubicBezTo>
                  <a:pt x="607" y="227"/>
                  <a:pt x="613" y="221"/>
                  <a:pt x="613" y="214"/>
                </a:cubicBezTo>
                <a:cubicBezTo>
                  <a:pt x="613" y="206"/>
                  <a:pt x="607" y="200"/>
                  <a:pt x="600" y="200"/>
                </a:cubicBezTo>
                <a:close/>
                <a:moveTo>
                  <a:pt x="333" y="240"/>
                </a:moveTo>
                <a:cubicBezTo>
                  <a:pt x="385" y="240"/>
                  <a:pt x="427" y="282"/>
                  <a:pt x="427" y="334"/>
                </a:cubicBezTo>
                <a:cubicBezTo>
                  <a:pt x="427" y="386"/>
                  <a:pt x="385" y="427"/>
                  <a:pt x="333" y="427"/>
                </a:cubicBezTo>
                <a:cubicBezTo>
                  <a:pt x="282" y="427"/>
                  <a:pt x="240" y="386"/>
                  <a:pt x="240" y="334"/>
                </a:cubicBezTo>
                <a:cubicBezTo>
                  <a:pt x="240" y="282"/>
                  <a:pt x="282" y="240"/>
                  <a:pt x="333" y="240"/>
                </a:cubicBezTo>
                <a:close/>
                <a:moveTo>
                  <a:pt x="480" y="240"/>
                </a:moveTo>
                <a:cubicBezTo>
                  <a:pt x="473" y="240"/>
                  <a:pt x="467" y="246"/>
                  <a:pt x="467" y="254"/>
                </a:cubicBezTo>
                <a:cubicBezTo>
                  <a:pt x="467" y="261"/>
                  <a:pt x="473" y="267"/>
                  <a:pt x="480" y="267"/>
                </a:cubicBezTo>
                <a:cubicBezTo>
                  <a:pt x="487" y="267"/>
                  <a:pt x="493" y="261"/>
                  <a:pt x="493" y="254"/>
                </a:cubicBezTo>
                <a:cubicBezTo>
                  <a:pt x="493" y="246"/>
                  <a:pt x="487" y="240"/>
                  <a:pt x="480" y="240"/>
                </a:cubicBezTo>
                <a:close/>
                <a:moveTo>
                  <a:pt x="560" y="240"/>
                </a:moveTo>
                <a:cubicBezTo>
                  <a:pt x="553" y="240"/>
                  <a:pt x="547" y="246"/>
                  <a:pt x="547" y="254"/>
                </a:cubicBezTo>
                <a:cubicBezTo>
                  <a:pt x="547" y="261"/>
                  <a:pt x="553" y="267"/>
                  <a:pt x="560" y="267"/>
                </a:cubicBezTo>
                <a:cubicBezTo>
                  <a:pt x="567" y="267"/>
                  <a:pt x="573" y="261"/>
                  <a:pt x="573" y="254"/>
                </a:cubicBezTo>
                <a:cubicBezTo>
                  <a:pt x="573" y="246"/>
                  <a:pt x="567" y="240"/>
                  <a:pt x="560" y="240"/>
                </a:cubicBezTo>
                <a:close/>
                <a:moveTo>
                  <a:pt x="520" y="280"/>
                </a:moveTo>
                <a:cubicBezTo>
                  <a:pt x="513" y="280"/>
                  <a:pt x="507" y="286"/>
                  <a:pt x="507" y="294"/>
                </a:cubicBezTo>
                <a:cubicBezTo>
                  <a:pt x="507" y="301"/>
                  <a:pt x="513" y="307"/>
                  <a:pt x="520" y="307"/>
                </a:cubicBezTo>
                <a:cubicBezTo>
                  <a:pt x="527" y="307"/>
                  <a:pt x="533" y="301"/>
                  <a:pt x="533" y="294"/>
                </a:cubicBezTo>
                <a:cubicBezTo>
                  <a:pt x="533" y="286"/>
                  <a:pt x="527" y="280"/>
                  <a:pt x="520" y="280"/>
                </a:cubicBezTo>
                <a:close/>
                <a:moveTo>
                  <a:pt x="600" y="280"/>
                </a:moveTo>
                <a:cubicBezTo>
                  <a:pt x="593" y="280"/>
                  <a:pt x="587" y="286"/>
                  <a:pt x="587" y="294"/>
                </a:cubicBezTo>
                <a:cubicBezTo>
                  <a:pt x="587" y="301"/>
                  <a:pt x="593" y="307"/>
                  <a:pt x="600" y="307"/>
                </a:cubicBezTo>
                <a:cubicBezTo>
                  <a:pt x="607" y="307"/>
                  <a:pt x="613" y="301"/>
                  <a:pt x="613" y="294"/>
                </a:cubicBezTo>
                <a:cubicBezTo>
                  <a:pt x="613" y="286"/>
                  <a:pt x="607" y="280"/>
                  <a:pt x="600" y="280"/>
                </a:cubicBezTo>
                <a:close/>
                <a:moveTo>
                  <a:pt x="480" y="320"/>
                </a:moveTo>
                <a:cubicBezTo>
                  <a:pt x="473" y="320"/>
                  <a:pt x="467" y="326"/>
                  <a:pt x="467" y="334"/>
                </a:cubicBezTo>
                <a:cubicBezTo>
                  <a:pt x="467" y="341"/>
                  <a:pt x="473" y="347"/>
                  <a:pt x="480" y="347"/>
                </a:cubicBezTo>
                <a:cubicBezTo>
                  <a:pt x="487" y="347"/>
                  <a:pt x="493" y="341"/>
                  <a:pt x="493" y="334"/>
                </a:cubicBezTo>
                <a:cubicBezTo>
                  <a:pt x="493" y="326"/>
                  <a:pt x="487" y="320"/>
                  <a:pt x="480" y="320"/>
                </a:cubicBezTo>
                <a:close/>
                <a:moveTo>
                  <a:pt x="560" y="320"/>
                </a:moveTo>
                <a:cubicBezTo>
                  <a:pt x="553" y="320"/>
                  <a:pt x="547" y="326"/>
                  <a:pt x="547" y="334"/>
                </a:cubicBezTo>
                <a:cubicBezTo>
                  <a:pt x="547" y="341"/>
                  <a:pt x="553" y="347"/>
                  <a:pt x="560" y="347"/>
                </a:cubicBezTo>
                <a:cubicBezTo>
                  <a:pt x="567" y="347"/>
                  <a:pt x="573" y="341"/>
                  <a:pt x="573" y="334"/>
                </a:cubicBezTo>
                <a:cubicBezTo>
                  <a:pt x="573" y="326"/>
                  <a:pt x="567" y="320"/>
                  <a:pt x="560" y="320"/>
                </a:cubicBezTo>
                <a:close/>
                <a:moveTo>
                  <a:pt x="520" y="360"/>
                </a:moveTo>
                <a:cubicBezTo>
                  <a:pt x="513" y="360"/>
                  <a:pt x="507" y="366"/>
                  <a:pt x="507" y="374"/>
                </a:cubicBezTo>
                <a:cubicBezTo>
                  <a:pt x="507" y="381"/>
                  <a:pt x="513" y="387"/>
                  <a:pt x="520" y="387"/>
                </a:cubicBezTo>
                <a:cubicBezTo>
                  <a:pt x="527" y="387"/>
                  <a:pt x="533" y="381"/>
                  <a:pt x="533" y="374"/>
                </a:cubicBezTo>
                <a:cubicBezTo>
                  <a:pt x="533" y="366"/>
                  <a:pt x="527" y="360"/>
                  <a:pt x="520" y="360"/>
                </a:cubicBezTo>
                <a:close/>
                <a:moveTo>
                  <a:pt x="600" y="360"/>
                </a:moveTo>
                <a:cubicBezTo>
                  <a:pt x="593" y="360"/>
                  <a:pt x="587" y="366"/>
                  <a:pt x="587" y="374"/>
                </a:cubicBezTo>
                <a:cubicBezTo>
                  <a:pt x="587" y="381"/>
                  <a:pt x="593" y="387"/>
                  <a:pt x="600" y="387"/>
                </a:cubicBezTo>
                <a:cubicBezTo>
                  <a:pt x="607" y="387"/>
                  <a:pt x="613" y="381"/>
                  <a:pt x="613" y="374"/>
                </a:cubicBezTo>
                <a:cubicBezTo>
                  <a:pt x="613" y="366"/>
                  <a:pt x="607" y="360"/>
                  <a:pt x="600" y="360"/>
                </a:cubicBezTo>
                <a:close/>
                <a:moveTo>
                  <a:pt x="480" y="400"/>
                </a:moveTo>
                <a:cubicBezTo>
                  <a:pt x="473" y="400"/>
                  <a:pt x="467" y="406"/>
                  <a:pt x="467" y="414"/>
                </a:cubicBezTo>
                <a:cubicBezTo>
                  <a:pt x="467" y="421"/>
                  <a:pt x="473" y="427"/>
                  <a:pt x="480" y="427"/>
                </a:cubicBezTo>
                <a:cubicBezTo>
                  <a:pt x="487" y="427"/>
                  <a:pt x="493" y="421"/>
                  <a:pt x="493" y="414"/>
                </a:cubicBezTo>
                <a:cubicBezTo>
                  <a:pt x="493" y="406"/>
                  <a:pt x="487" y="400"/>
                  <a:pt x="480" y="400"/>
                </a:cubicBezTo>
                <a:close/>
                <a:moveTo>
                  <a:pt x="560" y="400"/>
                </a:moveTo>
                <a:cubicBezTo>
                  <a:pt x="553" y="400"/>
                  <a:pt x="547" y="406"/>
                  <a:pt x="547" y="414"/>
                </a:cubicBezTo>
                <a:cubicBezTo>
                  <a:pt x="547" y="421"/>
                  <a:pt x="553" y="427"/>
                  <a:pt x="560" y="427"/>
                </a:cubicBezTo>
                <a:cubicBezTo>
                  <a:pt x="567" y="427"/>
                  <a:pt x="573" y="421"/>
                  <a:pt x="573" y="414"/>
                </a:cubicBezTo>
                <a:cubicBezTo>
                  <a:pt x="573" y="406"/>
                  <a:pt x="567" y="400"/>
                  <a:pt x="560" y="400"/>
                </a:cubicBezTo>
                <a:close/>
                <a:moveTo>
                  <a:pt x="520" y="440"/>
                </a:moveTo>
                <a:cubicBezTo>
                  <a:pt x="513" y="440"/>
                  <a:pt x="507" y="446"/>
                  <a:pt x="507" y="454"/>
                </a:cubicBezTo>
                <a:cubicBezTo>
                  <a:pt x="507" y="461"/>
                  <a:pt x="513" y="467"/>
                  <a:pt x="520" y="467"/>
                </a:cubicBezTo>
                <a:cubicBezTo>
                  <a:pt x="527" y="467"/>
                  <a:pt x="533" y="461"/>
                  <a:pt x="533" y="454"/>
                </a:cubicBezTo>
                <a:cubicBezTo>
                  <a:pt x="533" y="446"/>
                  <a:pt x="527" y="440"/>
                  <a:pt x="520" y="440"/>
                </a:cubicBezTo>
                <a:close/>
                <a:moveTo>
                  <a:pt x="600" y="440"/>
                </a:moveTo>
                <a:cubicBezTo>
                  <a:pt x="593" y="440"/>
                  <a:pt x="587" y="446"/>
                  <a:pt x="587" y="454"/>
                </a:cubicBezTo>
                <a:cubicBezTo>
                  <a:pt x="587" y="461"/>
                  <a:pt x="593" y="467"/>
                  <a:pt x="600" y="467"/>
                </a:cubicBezTo>
                <a:cubicBezTo>
                  <a:pt x="607" y="467"/>
                  <a:pt x="613" y="461"/>
                  <a:pt x="613" y="454"/>
                </a:cubicBezTo>
                <a:cubicBezTo>
                  <a:pt x="613" y="446"/>
                  <a:pt x="607" y="440"/>
                  <a:pt x="600" y="440"/>
                </a:cubicBezTo>
                <a:close/>
                <a:moveTo>
                  <a:pt x="560" y="480"/>
                </a:moveTo>
                <a:cubicBezTo>
                  <a:pt x="553" y="480"/>
                  <a:pt x="547" y="486"/>
                  <a:pt x="547" y="494"/>
                </a:cubicBezTo>
                <a:cubicBezTo>
                  <a:pt x="547" y="501"/>
                  <a:pt x="553" y="507"/>
                  <a:pt x="560" y="507"/>
                </a:cubicBezTo>
                <a:cubicBezTo>
                  <a:pt x="567" y="507"/>
                  <a:pt x="573" y="501"/>
                  <a:pt x="573" y="494"/>
                </a:cubicBezTo>
                <a:cubicBezTo>
                  <a:pt x="573" y="486"/>
                  <a:pt x="567" y="480"/>
                  <a:pt x="560" y="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CDFE-7573-8ACC-2E95-F95231F91061}"/>
              </a:ext>
            </a:extLst>
          </p:cNvPr>
          <p:cNvSpPr txBox="1"/>
          <p:nvPr/>
        </p:nvSpPr>
        <p:spPr>
          <a:xfrm>
            <a:off x="1046521" y="1480823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일반현황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70767-C079-B078-7C4C-0B571101B5B0}"/>
              </a:ext>
            </a:extLst>
          </p:cNvPr>
          <p:cNvGrpSpPr/>
          <p:nvPr/>
        </p:nvGrpSpPr>
        <p:grpSpPr>
          <a:xfrm>
            <a:off x="1021473" y="1816894"/>
            <a:ext cx="585417" cy="1770313"/>
            <a:chOff x="1021473" y="1816894"/>
            <a:chExt cx="585417" cy="1770313"/>
          </a:xfrm>
        </p:grpSpPr>
        <p:sp>
          <p:nvSpPr>
            <p:cNvPr id="10" name="Multipe Users">
              <a:extLst>
                <a:ext uri="{FF2B5EF4-FFF2-40B4-BE49-F238E27FC236}">
                  <a16:creationId xmlns:a16="http://schemas.microsoft.com/office/drawing/2014/main" id="{AB56A48A-E7F9-BD55-C0CE-56B007FE8B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8243" y="1816894"/>
              <a:ext cx="248334" cy="209758"/>
            </a:xfrm>
            <a:custGeom>
              <a:avLst/>
              <a:gdLst>
                <a:gd name="T0" fmla="*/ 146 w 669"/>
                <a:gd name="T1" fmla="*/ 198 h 568"/>
                <a:gd name="T2" fmla="*/ 162 w 669"/>
                <a:gd name="T3" fmla="*/ 274 h 568"/>
                <a:gd name="T4" fmla="*/ 191 w 669"/>
                <a:gd name="T5" fmla="*/ 337 h 568"/>
                <a:gd name="T6" fmla="*/ 97 w 669"/>
                <a:gd name="T7" fmla="*/ 437 h 568"/>
                <a:gd name="T8" fmla="*/ 0 w 669"/>
                <a:gd name="T9" fmla="*/ 568 h 568"/>
                <a:gd name="T10" fmla="*/ 516 w 669"/>
                <a:gd name="T11" fmla="*/ 496 h 568"/>
                <a:gd name="T12" fmla="*/ 640 w 669"/>
                <a:gd name="T13" fmla="*/ 416 h 568"/>
                <a:gd name="T14" fmla="*/ 510 w 669"/>
                <a:gd name="T15" fmla="*/ 338 h 568"/>
                <a:gd name="T16" fmla="*/ 522 w 669"/>
                <a:gd name="T17" fmla="*/ 281 h 568"/>
                <a:gd name="T18" fmla="*/ 554 w 669"/>
                <a:gd name="T19" fmla="*/ 210 h 568"/>
                <a:gd name="T20" fmla="*/ 541 w 669"/>
                <a:gd name="T21" fmla="*/ 60 h 568"/>
                <a:gd name="T22" fmla="*/ 440 w 669"/>
                <a:gd name="T23" fmla="*/ 13 h 568"/>
                <a:gd name="T24" fmla="*/ 267 w 669"/>
                <a:gd name="T25" fmla="*/ 0 h 568"/>
                <a:gd name="T26" fmla="*/ 316 w 669"/>
                <a:gd name="T27" fmla="*/ 43 h 568"/>
                <a:gd name="T28" fmla="*/ 363 w 669"/>
                <a:gd name="T29" fmla="*/ 70 h 568"/>
                <a:gd name="T30" fmla="*/ 360 w 669"/>
                <a:gd name="T31" fmla="*/ 208 h 568"/>
                <a:gd name="T32" fmla="*/ 365 w 669"/>
                <a:gd name="T33" fmla="*/ 251 h 568"/>
                <a:gd name="T34" fmla="*/ 349 w 669"/>
                <a:gd name="T35" fmla="*/ 266 h 568"/>
                <a:gd name="T36" fmla="*/ 326 w 669"/>
                <a:gd name="T37" fmla="*/ 320 h 568"/>
                <a:gd name="T38" fmla="*/ 320 w 669"/>
                <a:gd name="T39" fmla="*/ 389 h 568"/>
                <a:gd name="T40" fmla="*/ 366 w 669"/>
                <a:gd name="T41" fmla="*/ 436 h 568"/>
                <a:gd name="T42" fmla="*/ 482 w 669"/>
                <a:gd name="T43" fmla="*/ 495 h 568"/>
                <a:gd name="T44" fmla="*/ 31 w 669"/>
                <a:gd name="T45" fmla="*/ 541 h 568"/>
                <a:gd name="T46" fmla="*/ 171 w 669"/>
                <a:gd name="T47" fmla="*/ 436 h 568"/>
                <a:gd name="T48" fmla="*/ 216 w 669"/>
                <a:gd name="T49" fmla="*/ 389 h 568"/>
                <a:gd name="T50" fmla="*/ 210 w 669"/>
                <a:gd name="T51" fmla="*/ 320 h 568"/>
                <a:gd name="T52" fmla="*/ 186 w 669"/>
                <a:gd name="T53" fmla="*/ 266 h 568"/>
                <a:gd name="T54" fmla="*/ 171 w 669"/>
                <a:gd name="T55" fmla="*/ 251 h 568"/>
                <a:gd name="T56" fmla="*/ 176 w 669"/>
                <a:gd name="T57" fmla="*/ 208 h 568"/>
                <a:gd name="T58" fmla="*/ 267 w 669"/>
                <a:gd name="T59" fmla="*/ 26 h 568"/>
                <a:gd name="T60" fmla="*/ 483 w 669"/>
                <a:gd name="T61" fmla="*/ 58 h 568"/>
                <a:gd name="T62" fmla="*/ 530 w 669"/>
                <a:gd name="T63" fmla="*/ 109 h 568"/>
                <a:gd name="T64" fmla="*/ 525 w 669"/>
                <a:gd name="T65" fmla="*/ 197 h 568"/>
                <a:gd name="T66" fmla="*/ 520 w 669"/>
                <a:gd name="T67" fmla="*/ 227 h 568"/>
                <a:gd name="T68" fmla="*/ 498 w 669"/>
                <a:gd name="T69" fmla="*/ 269 h 568"/>
                <a:gd name="T70" fmla="*/ 482 w 669"/>
                <a:gd name="T71" fmla="*/ 287 h 568"/>
                <a:gd name="T72" fmla="*/ 483 w 669"/>
                <a:gd name="T73" fmla="*/ 345 h 568"/>
                <a:gd name="T74" fmla="*/ 575 w 669"/>
                <a:gd name="T75" fmla="*/ 406 h 568"/>
                <a:gd name="T76" fmla="*/ 493 w 669"/>
                <a:gd name="T77" fmla="*/ 469 h 568"/>
                <a:gd name="T78" fmla="*/ 347 w 669"/>
                <a:gd name="T79" fmla="*/ 385 h 568"/>
                <a:gd name="T80" fmla="*/ 362 w 669"/>
                <a:gd name="T81" fmla="*/ 314 h 568"/>
                <a:gd name="T82" fmla="*/ 399 w 669"/>
                <a:gd name="T83" fmla="*/ 231 h 568"/>
                <a:gd name="T84" fmla="*/ 384 w 669"/>
                <a:gd name="T85" fmla="*/ 5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9" h="568">
                  <a:moveTo>
                    <a:pt x="266" y="0"/>
                  </a:moveTo>
                  <a:cubicBezTo>
                    <a:pt x="204" y="1"/>
                    <a:pt x="164" y="26"/>
                    <a:pt x="147" y="66"/>
                  </a:cubicBezTo>
                  <a:cubicBezTo>
                    <a:pt x="131" y="103"/>
                    <a:pt x="134" y="150"/>
                    <a:pt x="146" y="198"/>
                  </a:cubicBezTo>
                  <a:cubicBezTo>
                    <a:pt x="140" y="206"/>
                    <a:pt x="135" y="216"/>
                    <a:pt x="137" y="231"/>
                  </a:cubicBezTo>
                  <a:cubicBezTo>
                    <a:pt x="138" y="245"/>
                    <a:pt x="144" y="257"/>
                    <a:pt x="150" y="267"/>
                  </a:cubicBezTo>
                  <a:cubicBezTo>
                    <a:pt x="153" y="272"/>
                    <a:pt x="158" y="272"/>
                    <a:pt x="162" y="274"/>
                  </a:cubicBezTo>
                  <a:cubicBezTo>
                    <a:pt x="164" y="288"/>
                    <a:pt x="168" y="302"/>
                    <a:pt x="174" y="314"/>
                  </a:cubicBezTo>
                  <a:cubicBezTo>
                    <a:pt x="178" y="321"/>
                    <a:pt x="181" y="327"/>
                    <a:pt x="185" y="332"/>
                  </a:cubicBezTo>
                  <a:cubicBezTo>
                    <a:pt x="186" y="334"/>
                    <a:pt x="189" y="335"/>
                    <a:pt x="191" y="337"/>
                  </a:cubicBezTo>
                  <a:cubicBezTo>
                    <a:pt x="191" y="354"/>
                    <a:pt x="191" y="367"/>
                    <a:pt x="190" y="385"/>
                  </a:cubicBezTo>
                  <a:cubicBezTo>
                    <a:pt x="185" y="395"/>
                    <a:pt x="175" y="404"/>
                    <a:pt x="159" y="412"/>
                  </a:cubicBezTo>
                  <a:cubicBezTo>
                    <a:pt x="142" y="420"/>
                    <a:pt x="120" y="428"/>
                    <a:pt x="97" y="437"/>
                  </a:cubicBezTo>
                  <a:cubicBezTo>
                    <a:pt x="75" y="447"/>
                    <a:pt x="52" y="459"/>
                    <a:pt x="34" y="477"/>
                  </a:cubicBezTo>
                  <a:cubicBezTo>
                    <a:pt x="16" y="495"/>
                    <a:pt x="3" y="521"/>
                    <a:pt x="1" y="554"/>
                  </a:cubicBezTo>
                  <a:lnTo>
                    <a:pt x="0" y="568"/>
                  </a:lnTo>
                  <a:lnTo>
                    <a:pt x="535" y="568"/>
                  </a:lnTo>
                  <a:lnTo>
                    <a:pt x="535" y="554"/>
                  </a:lnTo>
                  <a:cubicBezTo>
                    <a:pt x="533" y="531"/>
                    <a:pt x="526" y="511"/>
                    <a:pt x="516" y="496"/>
                  </a:cubicBezTo>
                  <a:lnTo>
                    <a:pt x="669" y="496"/>
                  </a:lnTo>
                  <a:lnTo>
                    <a:pt x="668" y="482"/>
                  </a:lnTo>
                  <a:cubicBezTo>
                    <a:pt x="666" y="453"/>
                    <a:pt x="655" y="431"/>
                    <a:pt x="640" y="416"/>
                  </a:cubicBezTo>
                  <a:cubicBezTo>
                    <a:pt x="624" y="400"/>
                    <a:pt x="605" y="390"/>
                    <a:pt x="586" y="382"/>
                  </a:cubicBezTo>
                  <a:cubicBezTo>
                    <a:pt x="567" y="374"/>
                    <a:pt x="549" y="367"/>
                    <a:pt x="535" y="360"/>
                  </a:cubicBezTo>
                  <a:cubicBezTo>
                    <a:pt x="521" y="353"/>
                    <a:pt x="513" y="347"/>
                    <a:pt x="510" y="338"/>
                  </a:cubicBezTo>
                  <a:cubicBezTo>
                    <a:pt x="509" y="325"/>
                    <a:pt x="509" y="313"/>
                    <a:pt x="509" y="300"/>
                  </a:cubicBezTo>
                  <a:cubicBezTo>
                    <a:pt x="510" y="299"/>
                    <a:pt x="512" y="297"/>
                    <a:pt x="513" y="296"/>
                  </a:cubicBezTo>
                  <a:cubicBezTo>
                    <a:pt x="517" y="291"/>
                    <a:pt x="520" y="286"/>
                    <a:pt x="522" y="281"/>
                  </a:cubicBezTo>
                  <a:cubicBezTo>
                    <a:pt x="527" y="271"/>
                    <a:pt x="530" y="259"/>
                    <a:pt x="532" y="248"/>
                  </a:cubicBezTo>
                  <a:cubicBezTo>
                    <a:pt x="536" y="246"/>
                    <a:pt x="540" y="245"/>
                    <a:pt x="543" y="242"/>
                  </a:cubicBezTo>
                  <a:cubicBezTo>
                    <a:pt x="548" y="234"/>
                    <a:pt x="552" y="224"/>
                    <a:pt x="554" y="210"/>
                  </a:cubicBezTo>
                  <a:cubicBezTo>
                    <a:pt x="555" y="199"/>
                    <a:pt x="550" y="190"/>
                    <a:pt x="546" y="183"/>
                  </a:cubicBezTo>
                  <a:cubicBezTo>
                    <a:pt x="552" y="164"/>
                    <a:pt x="558" y="136"/>
                    <a:pt x="556" y="107"/>
                  </a:cubicBezTo>
                  <a:cubicBezTo>
                    <a:pt x="555" y="90"/>
                    <a:pt x="551" y="74"/>
                    <a:pt x="541" y="60"/>
                  </a:cubicBezTo>
                  <a:cubicBezTo>
                    <a:pt x="531" y="47"/>
                    <a:pt x="516" y="37"/>
                    <a:pt x="496" y="34"/>
                  </a:cubicBezTo>
                  <a:cubicBezTo>
                    <a:pt x="483" y="20"/>
                    <a:pt x="464" y="13"/>
                    <a:pt x="440" y="13"/>
                  </a:cubicBezTo>
                  <a:lnTo>
                    <a:pt x="440" y="13"/>
                  </a:lnTo>
                  <a:cubicBezTo>
                    <a:pt x="407" y="14"/>
                    <a:pt x="382" y="22"/>
                    <a:pt x="364" y="36"/>
                  </a:cubicBezTo>
                  <a:cubicBezTo>
                    <a:pt x="356" y="31"/>
                    <a:pt x="346" y="27"/>
                    <a:pt x="335" y="25"/>
                  </a:cubicBezTo>
                  <a:cubicBezTo>
                    <a:pt x="321" y="7"/>
                    <a:pt x="296" y="0"/>
                    <a:pt x="267" y="0"/>
                  </a:cubicBezTo>
                  <a:lnTo>
                    <a:pt x="266" y="0"/>
                  </a:lnTo>
                  <a:close/>
                  <a:moveTo>
                    <a:pt x="267" y="26"/>
                  </a:moveTo>
                  <a:cubicBezTo>
                    <a:pt x="294" y="26"/>
                    <a:pt x="311" y="34"/>
                    <a:pt x="316" y="43"/>
                  </a:cubicBezTo>
                  <a:lnTo>
                    <a:pt x="319" y="49"/>
                  </a:lnTo>
                  <a:lnTo>
                    <a:pt x="326" y="50"/>
                  </a:lnTo>
                  <a:cubicBezTo>
                    <a:pt x="344" y="52"/>
                    <a:pt x="355" y="60"/>
                    <a:pt x="363" y="70"/>
                  </a:cubicBezTo>
                  <a:cubicBezTo>
                    <a:pt x="370" y="80"/>
                    <a:pt x="374" y="95"/>
                    <a:pt x="375" y="111"/>
                  </a:cubicBezTo>
                  <a:cubicBezTo>
                    <a:pt x="378" y="143"/>
                    <a:pt x="369" y="180"/>
                    <a:pt x="363" y="198"/>
                  </a:cubicBezTo>
                  <a:lnTo>
                    <a:pt x="360" y="208"/>
                  </a:lnTo>
                  <a:lnTo>
                    <a:pt x="369" y="213"/>
                  </a:lnTo>
                  <a:cubicBezTo>
                    <a:pt x="368" y="213"/>
                    <a:pt x="374" y="217"/>
                    <a:pt x="373" y="228"/>
                  </a:cubicBezTo>
                  <a:cubicBezTo>
                    <a:pt x="371" y="241"/>
                    <a:pt x="368" y="248"/>
                    <a:pt x="365" y="251"/>
                  </a:cubicBezTo>
                  <a:cubicBezTo>
                    <a:pt x="363" y="254"/>
                    <a:pt x="362" y="254"/>
                    <a:pt x="361" y="254"/>
                  </a:cubicBezTo>
                  <a:lnTo>
                    <a:pt x="351" y="255"/>
                  </a:lnTo>
                  <a:lnTo>
                    <a:pt x="349" y="266"/>
                  </a:lnTo>
                  <a:cubicBezTo>
                    <a:pt x="348" y="277"/>
                    <a:pt x="343" y="291"/>
                    <a:pt x="338" y="302"/>
                  </a:cubicBezTo>
                  <a:cubicBezTo>
                    <a:pt x="335" y="308"/>
                    <a:pt x="333" y="312"/>
                    <a:pt x="330" y="316"/>
                  </a:cubicBezTo>
                  <a:cubicBezTo>
                    <a:pt x="328" y="319"/>
                    <a:pt x="325" y="321"/>
                    <a:pt x="326" y="320"/>
                  </a:cubicBezTo>
                  <a:lnTo>
                    <a:pt x="319" y="324"/>
                  </a:lnTo>
                  <a:lnTo>
                    <a:pt x="319" y="332"/>
                  </a:lnTo>
                  <a:cubicBezTo>
                    <a:pt x="319" y="351"/>
                    <a:pt x="318" y="367"/>
                    <a:pt x="320" y="389"/>
                  </a:cubicBezTo>
                  <a:lnTo>
                    <a:pt x="321" y="391"/>
                  </a:lnTo>
                  <a:lnTo>
                    <a:pt x="321" y="393"/>
                  </a:lnTo>
                  <a:cubicBezTo>
                    <a:pt x="329" y="413"/>
                    <a:pt x="346" y="426"/>
                    <a:pt x="366" y="436"/>
                  </a:cubicBezTo>
                  <a:cubicBezTo>
                    <a:pt x="385" y="445"/>
                    <a:pt x="407" y="453"/>
                    <a:pt x="428" y="462"/>
                  </a:cubicBezTo>
                  <a:cubicBezTo>
                    <a:pt x="446" y="469"/>
                    <a:pt x="462" y="478"/>
                    <a:pt x="475" y="489"/>
                  </a:cubicBezTo>
                  <a:cubicBezTo>
                    <a:pt x="477" y="492"/>
                    <a:pt x="479" y="494"/>
                    <a:pt x="482" y="495"/>
                  </a:cubicBezTo>
                  <a:cubicBezTo>
                    <a:pt x="482" y="495"/>
                    <a:pt x="482" y="495"/>
                    <a:pt x="483" y="496"/>
                  </a:cubicBezTo>
                  <a:cubicBezTo>
                    <a:pt x="494" y="507"/>
                    <a:pt x="501" y="522"/>
                    <a:pt x="505" y="541"/>
                  </a:cubicBezTo>
                  <a:lnTo>
                    <a:pt x="31" y="541"/>
                  </a:lnTo>
                  <a:cubicBezTo>
                    <a:pt x="35" y="522"/>
                    <a:pt x="42" y="507"/>
                    <a:pt x="53" y="496"/>
                  </a:cubicBezTo>
                  <a:cubicBezTo>
                    <a:pt x="67" y="481"/>
                    <a:pt x="87" y="471"/>
                    <a:pt x="108" y="462"/>
                  </a:cubicBezTo>
                  <a:cubicBezTo>
                    <a:pt x="129" y="453"/>
                    <a:pt x="151" y="445"/>
                    <a:pt x="171" y="436"/>
                  </a:cubicBezTo>
                  <a:cubicBezTo>
                    <a:pt x="190" y="426"/>
                    <a:pt x="208" y="413"/>
                    <a:pt x="215" y="393"/>
                  </a:cubicBezTo>
                  <a:lnTo>
                    <a:pt x="216" y="391"/>
                  </a:lnTo>
                  <a:lnTo>
                    <a:pt x="216" y="389"/>
                  </a:lnTo>
                  <a:cubicBezTo>
                    <a:pt x="218" y="367"/>
                    <a:pt x="217" y="351"/>
                    <a:pt x="217" y="332"/>
                  </a:cubicBezTo>
                  <a:lnTo>
                    <a:pt x="217" y="324"/>
                  </a:lnTo>
                  <a:lnTo>
                    <a:pt x="210" y="320"/>
                  </a:lnTo>
                  <a:cubicBezTo>
                    <a:pt x="211" y="321"/>
                    <a:pt x="209" y="319"/>
                    <a:pt x="206" y="316"/>
                  </a:cubicBezTo>
                  <a:cubicBezTo>
                    <a:pt x="204" y="312"/>
                    <a:pt x="201" y="307"/>
                    <a:pt x="198" y="302"/>
                  </a:cubicBezTo>
                  <a:cubicBezTo>
                    <a:pt x="192" y="291"/>
                    <a:pt x="188" y="277"/>
                    <a:pt x="186" y="266"/>
                  </a:cubicBezTo>
                  <a:lnTo>
                    <a:pt x="185" y="255"/>
                  </a:lnTo>
                  <a:lnTo>
                    <a:pt x="174" y="254"/>
                  </a:lnTo>
                  <a:cubicBezTo>
                    <a:pt x="174" y="254"/>
                    <a:pt x="173" y="254"/>
                    <a:pt x="171" y="251"/>
                  </a:cubicBezTo>
                  <a:cubicBezTo>
                    <a:pt x="168" y="248"/>
                    <a:pt x="165" y="241"/>
                    <a:pt x="163" y="228"/>
                  </a:cubicBezTo>
                  <a:cubicBezTo>
                    <a:pt x="161" y="222"/>
                    <a:pt x="166" y="217"/>
                    <a:pt x="167" y="213"/>
                  </a:cubicBezTo>
                  <a:lnTo>
                    <a:pt x="176" y="208"/>
                  </a:lnTo>
                  <a:lnTo>
                    <a:pt x="173" y="198"/>
                  </a:lnTo>
                  <a:cubicBezTo>
                    <a:pt x="161" y="150"/>
                    <a:pt x="159" y="106"/>
                    <a:pt x="172" y="76"/>
                  </a:cubicBezTo>
                  <a:cubicBezTo>
                    <a:pt x="185" y="46"/>
                    <a:pt x="211" y="27"/>
                    <a:pt x="267" y="26"/>
                  </a:cubicBezTo>
                  <a:close/>
                  <a:moveTo>
                    <a:pt x="440" y="40"/>
                  </a:moveTo>
                  <a:cubicBezTo>
                    <a:pt x="463" y="40"/>
                    <a:pt x="476" y="46"/>
                    <a:pt x="480" y="53"/>
                  </a:cubicBezTo>
                  <a:lnTo>
                    <a:pt x="483" y="58"/>
                  </a:lnTo>
                  <a:lnTo>
                    <a:pt x="490" y="59"/>
                  </a:lnTo>
                  <a:cubicBezTo>
                    <a:pt x="505" y="61"/>
                    <a:pt x="513" y="67"/>
                    <a:pt x="519" y="76"/>
                  </a:cubicBezTo>
                  <a:cubicBezTo>
                    <a:pt x="525" y="84"/>
                    <a:pt x="529" y="96"/>
                    <a:pt x="530" y="109"/>
                  </a:cubicBezTo>
                  <a:cubicBezTo>
                    <a:pt x="532" y="135"/>
                    <a:pt x="524" y="167"/>
                    <a:pt x="519" y="181"/>
                  </a:cubicBezTo>
                  <a:lnTo>
                    <a:pt x="516" y="191"/>
                  </a:lnTo>
                  <a:lnTo>
                    <a:pt x="525" y="197"/>
                  </a:lnTo>
                  <a:cubicBezTo>
                    <a:pt x="524" y="196"/>
                    <a:pt x="528" y="198"/>
                    <a:pt x="527" y="207"/>
                  </a:cubicBezTo>
                  <a:cubicBezTo>
                    <a:pt x="527" y="214"/>
                    <a:pt x="524" y="219"/>
                    <a:pt x="522" y="225"/>
                  </a:cubicBezTo>
                  <a:cubicBezTo>
                    <a:pt x="520" y="227"/>
                    <a:pt x="519" y="227"/>
                    <a:pt x="520" y="227"/>
                  </a:cubicBezTo>
                  <a:lnTo>
                    <a:pt x="509" y="228"/>
                  </a:lnTo>
                  <a:lnTo>
                    <a:pt x="508" y="239"/>
                  </a:lnTo>
                  <a:cubicBezTo>
                    <a:pt x="507" y="248"/>
                    <a:pt x="503" y="260"/>
                    <a:pt x="498" y="269"/>
                  </a:cubicBezTo>
                  <a:cubicBezTo>
                    <a:pt x="496" y="273"/>
                    <a:pt x="494" y="277"/>
                    <a:pt x="492" y="280"/>
                  </a:cubicBezTo>
                  <a:cubicBezTo>
                    <a:pt x="490" y="283"/>
                    <a:pt x="488" y="284"/>
                    <a:pt x="489" y="283"/>
                  </a:cubicBezTo>
                  <a:lnTo>
                    <a:pt x="482" y="287"/>
                  </a:lnTo>
                  <a:lnTo>
                    <a:pt x="482" y="295"/>
                  </a:lnTo>
                  <a:cubicBezTo>
                    <a:pt x="482" y="311"/>
                    <a:pt x="482" y="325"/>
                    <a:pt x="483" y="344"/>
                  </a:cubicBezTo>
                  <a:lnTo>
                    <a:pt x="483" y="345"/>
                  </a:lnTo>
                  <a:lnTo>
                    <a:pt x="484" y="347"/>
                  </a:lnTo>
                  <a:cubicBezTo>
                    <a:pt x="491" y="365"/>
                    <a:pt x="506" y="376"/>
                    <a:pt x="523" y="384"/>
                  </a:cubicBezTo>
                  <a:cubicBezTo>
                    <a:pt x="539" y="392"/>
                    <a:pt x="558" y="399"/>
                    <a:pt x="575" y="406"/>
                  </a:cubicBezTo>
                  <a:cubicBezTo>
                    <a:pt x="593" y="414"/>
                    <a:pt x="609" y="422"/>
                    <a:pt x="621" y="434"/>
                  </a:cubicBezTo>
                  <a:cubicBezTo>
                    <a:pt x="629" y="443"/>
                    <a:pt x="635" y="455"/>
                    <a:pt x="638" y="469"/>
                  </a:cubicBezTo>
                  <a:lnTo>
                    <a:pt x="493" y="469"/>
                  </a:lnTo>
                  <a:cubicBezTo>
                    <a:pt x="477" y="455"/>
                    <a:pt x="458" y="445"/>
                    <a:pt x="439" y="437"/>
                  </a:cubicBezTo>
                  <a:cubicBezTo>
                    <a:pt x="417" y="428"/>
                    <a:pt x="395" y="420"/>
                    <a:pt x="378" y="412"/>
                  </a:cubicBezTo>
                  <a:cubicBezTo>
                    <a:pt x="361" y="404"/>
                    <a:pt x="351" y="395"/>
                    <a:pt x="347" y="385"/>
                  </a:cubicBezTo>
                  <a:cubicBezTo>
                    <a:pt x="345" y="367"/>
                    <a:pt x="346" y="353"/>
                    <a:pt x="346" y="337"/>
                  </a:cubicBezTo>
                  <a:cubicBezTo>
                    <a:pt x="348" y="335"/>
                    <a:pt x="350" y="334"/>
                    <a:pt x="352" y="331"/>
                  </a:cubicBezTo>
                  <a:cubicBezTo>
                    <a:pt x="355" y="326"/>
                    <a:pt x="359" y="320"/>
                    <a:pt x="362" y="314"/>
                  </a:cubicBezTo>
                  <a:cubicBezTo>
                    <a:pt x="368" y="302"/>
                    <a:pt x="372" y="288"/>
                    <a:pt x="374" y="274"/>
                  </a:cubicBezTo>
                  <a:cubicBezTo>
                    <a:pt x="378" y="272"/>
                    <a:pt x="383" y="272"/>
                    <a:pt x="386" y="267"/>
                  </a:cubicBezTo>
                  <a:cubicBezTo>
                    <a:pt x="393" y="259"/>
                    <a:pt x="397" y="247"/>
                    <a:pt x="399" y="231"/>
                  </a:cubicBezTo>
                  <a:cubicBezTo>
                    <a:pt x="401" y="216"/>
                    <a:pt x="396" y="206"/>
                    <a:pt x="390" y="199"/>
                  </a:cubicBezTo>
                  <a:cubicBezTo>
                    <a:pt x="396" y="178"/>
                    <a:pt x="405" y="144"/>
                    <a:pt x="402" y="109"/>
                  </a:cubicBezTo>
                  <a:cubicBezTo>
                    <a:pt x="398" y="88"/>
                    <a:pt x="395" y="68"/>
                    <a:pt x="384" y="54"/>
                  </a:cubicBezTo>
                  <a:cubicBezTo>
                    <a:pt x="397" y="46"/>
                    <a:pt x="415" y="40"/>
                    <a:pt x="440" y="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D1069E-6C65-DA10-1CA7-0416F07DFE95}"/>
                </a:ext>
              </a:extLst>
            </p:cNvPr>
            <p:cNvSpPr txBox="1"/>
            <p:nvPr/>
          </p:nvSpPr>
          <p:spPr>
            <a:xfrm>
              <a:off x="1053223" y="2095319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인구이동</a:t>
              </a:r>
            </a:p>
          </p:txBody>
        </p:sp>
        <p:sp>
          <p:nvSpPr>
            <p:cNvPr id="12" name="Map">
              <a:extLst>
                <a:ext uri="{FF2B5EF4-FFF2-40B4-BE49-F238E27FC236}">
                  <a16:creationId xmlns:a16="http://schemas.microsoft.com/office/drawing/2014/main" id="{F3AA05B1-FCA6-C821-D1B2-E826596B6F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3874" y="2422837"/>
              <a:ext cx="232703" cy="216734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5EFB84-A6B3-8F81-8E5C-7416D869B2C6}"/>
                </a:ext>
              </a:extLst>
            </p:cNvPr>
            <p:cNvSpPr txBox="1"/>
            <p:nvPr/>
          </p:nvSpPr>
          <p:spPr>
            <a:xfrm>
              <a:off x="1053223" y="2751801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농촌공간</a:t>
              </a:r>
            </a:p>
          </p:txBody>
        </p:sp>
        <p:sp>
          <p:nvSpPr>
            <p:cNvPr id="14" name="Bank">
              <a:extLst>
                <a:ext uri="{FF2B5EF4-FFF2-40B4-BE49-F238E27FC236}">
                  <a16:creationId xmlns:a16="http://schemas.microsoft.com/office/drawing/2014/main" id="{7A48345A-140A-4B9D-001A-67E4251E5F7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6404" y="3048613"/>
              <a:ext cx="252011" cy="254482"/>
            </a:xfrm>
            <a:custGeom>
              <a:avLst/>
              <a:gdLst>
                <a:gd name="T0" fmla="*/ 328 w 666"/>
                <a:gd name="T1" fmla="*/ 2 h 667"/>
                <a:gd name="T2" fmla="*/ 0 w 666"/>
                <a:gd name="T3" fmla="*/ 151 h 667"/>
                <a:gd name="T4" fmla="*/ 13 w 666"/>
                <a:gd name="T5" fmla="*/ 187 h 667"/>
                <a:gd name="T6" fmla="*/ 65 w 666"/>
                <a:gd name="T7" fmla="*/ 227 h 667"/>
                <a:gd name="T8" fmla="*/ 66 w 666"/>
                <a:gd name="T9" fmla="*/ 536 h 667"/>
                <a:gd name="T10" fmla="*/ 40 w 666"/>
                <a:gd name="T11" fmla="*/ 587 h 667"/>
                <a:gd name="T12" fmla="*/ 0 w 666"/>
                <a:gd name="T13" fmla="*/ 627 h 667"/>
                <a:gd name="T14" fmla="*/ 666 w 666"/>
                <a:gd name="T15" fmla="*/ 667 h 667"/>
                <a:gd name="T16" fmla="*/ 628 w 666"/>
                <a:gd name="T17" fmla="*/ 587 h 667"/>
                <a:gd name="T18" fmla="*/ 626 w 666"/>
                <a:gd name="T19" fmla="*/ 574 h 667"/>
                <a:gd name="T20" fmla="*/ 600 w 666"/>
                <a:gd name="T21" fmla="*/ 227 h 667"/>
                <a:gd name="T22" fmla="*/ 640 w 666"/>
                <a:gd name="T23" fmla="*/ 187 h 667"/>
                <a:gd name="T24" fmla="*/ 666 w 666"/>
                <a:gd name="T25" fmla="*/ 174 h 667"/>
                <a:gd name="T26" fmla="*/ 658 w 666"/>
                <a:gd name="T27" fmla="*/ 139 h 667"/>
                <a:gd name="T28" fmla="*/ 333 w 666"/>
                <a:gd name="T29" fmla="*/ 0 h 667"/>
                <a:gd name="T30" fmla="*/ 640 w 666"/>
                <a:gd name="T31" fmla="*/ 160 h 667"/>
                <a:gd name="T32" fmla="*/ 26 w 666"/>
                <a:gd name="T33" fmla="*/ 160 h 667"/>
                <a:gd name="T34" fmla="*/ 333 w 666"/>
                <a:gd name="T35" fmla="*/ 28 h 667"/>
                <a:gd name="T36" fmla="*/ 613 w 666"/>
                <a:gd name="T37" fmla="*/ 187 h 667"/>
                <a:gd name="T38" fmla="*/ 65 w 666"/>
                <a:gd name="T39" fmla="*/ 200 h 667"/>
                <a:gd name="T40" fmla="*/ 93 w 666"/>
                <a:gd name="T41" fmla="*/ 227 h 667"/>
                <a:gd name="T42" fmla="*/ 120 w 666"/>
                <a:gd name="T43" fmla="*/ 534 h 667"/>
                <a:gd name="T44" fmla="*/ 93 w 666"/>
                <a:gd name="T45" fmla="*/ 227 h 667"/>
                <a:gd name="T46" fmla="*/ 213 w 666"/>
                <a:gd name="T47" fmla="*/ 227 h 667"/>
                <a:gd name="T48" fmla="*/ 146 w 666"/>
                <a:gd name="T49" fmla="*/ 534 h 667"/>
                <a:gd name="T50" fmla="*/ 240 w 666"/>
                <a:gd name="T51" fmla="*/ 227 h 667"/>
                <a:gd name="T52" fmla="*/ 266 w 666"/>
                <a:gd name="T53" fmla="*/ 534 h 667"/>
                <a:gd name="T54" fmla="*/ 240 w 666"/>
                <a:gd name="T55" fmla="*/ 227 h 667"/>
                <a:gd name="T56" fmla="*/ 373 w 666"/>
                <a:gd name="T57" fmla="*/ 227 h 667"/>
                <a:gd name="T58" fmla="*/ 293 w 666"/>
                <a:gd name="T59" fmla="*/ 534 h 667"/>
                <a:gd name="T60" fmla="*/ 400 w 666"/>
                <a:gd name="T61" fmla="*/ 227 h 667"/>
                <a:gd name="T62" fmla="*/ 426 w 666"/>
                <a:gd name="T63" fmla="*/ 534 h 667"/>
                <a:gd name="T64" fmla="*/ 400 w 666"/>
                <a:gd name="T65" fmla="*/ 227 h 667"/>
                <a:gd name="T66" fmla="*/ 520 w 666"/>
                <a:gd name="T67" fmla="*/ 227 h 667"/>
                <a:gd name="T68" fmla="*/ 453 w 666"/>
                <a:gd name="T69" fmla="*/ 534 h 667"/>
                <a:gd name="T70" fmla="*/ 546 w 666"/>
                <a:gd name="T71" fmla="*/ 227 h 667"/>
                <a:gd name="T72" fmla="*/ 573 w 666"/>
                <a:gd name="T73" fmla="*/ 534 h 667"/>
                <a:gd name="T74" fmla="*/ 546 w 666"/>
                <a:gd name="T75" fmla="*/ 227 h 667"/>
                <a:gd name="T76" fmla="*/ 588 w 666"/>
                <a:gd name="T77" fmla="*/ 560 h 667"/>
                <a:gd name="T78" fmla="*/ 600 w 666"/>
                <a:gd name="T79" fmla="*/ 587 h 667"/>
                <a:gd name="T80" fmla="*/ 66 w 666"/>
                <a:gd name="T81" fmla="*/ 574 h 667"/>
                <a:gd name="T82" fmla="*/ 37 w 666"/>
                <a:gd name="T83" fmla="*/ 614 h 667"/>
                <a:gd name="T84" fmla="*/ 640 w 666"/>
                <a:gd name="T85" fmla="*/ 627 h 667"/>
                <a:gd name="T86" fmla="*/ 26 w 666"/>
                <a:gd name="T87" fmla="*/ 640 h 667"/>
                <a:gd name="T88" fmla="*/ 37 w 666"/>
                <a:gd name="T89" fmla="*/ 61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331" y="0"/>
                    <a:pt x="329" y="1"/>
                    <a:pt x="328" y="2"/>
                  </a:cubicBezTo>
                  <a:lnTo>
                    <a:pt x="8" y="139"/>
                  </a:lnTo>
                  <a:cubicBezTo>
                    <a:pt x="3" y="141"/>
                    <a:pt x="0" y="146"/>
                    <a:pt x="0" y="151"/>
                  </a:cubicBezTo>
                  <a:lnTo>
                    <a:pt x="0" y="174"/>
                  </a:lnTo>
                  <a:cubicBezTo>
                    <a:pt x="0" y="181"/>
                    <a:pt x="5" y="187"/>
                    <a:pt x="13" y="187"/>
                  </a:cubicBezTo>
                  <a:lnTo>
                    <a:pt x="26" y="187"/>
                  </a:lnTo>
                  <a:cubicBezTo>
                    <a:pt x="26" y="209"/>
                    <a:pt x="43" y="227"/>
                    <a:pt x="65" y="227"/>
                  </a:cubicBezTo>
                  <a:lnTo>
                    <a:pt x="66" y="227"/>
                  </a:lnTo>
                  <a:lnTo>
                    <a:pt x="66" y="536"/>
                  </a:lnTo>
                  <a:cubicBezTo>
                    <a:pt x="51" y="541"/>
                    <a:pt x="40" y="556"/>
                    <a:pt x="40" y="574"/>
                  </a:cubicBezTo>
                  <a:lnTo>
                    <a:pt x="40" y="587"/>
                  </a:lnTo>
                  <a:lnTo>
                    <a:pt x="37" y="587"/>
                  </a:lnTo>
                  <a:cubicBezTo>
                    <a:pt x="16" y="587"/>
                    <a:pt x="0" y="606"/>
                    <a:pt x="0" y="627"/>
                  </a:cubicBezTo>
                  <a:lnTo>
                    <a:pt x="0" y="667"/>
                  </a:lnTo>
                  <a:lnTo>
                    <a:pt x="666" y="667"/>
                  </a:lnTo>
                  <a:lnTo>
                    <a:pt x="666" y="627"/>
                  </a:lnTo>
                  <a:cubicBezTo>
                    <a:pt x="666" y="606"/>
                    <a:pt x="650" y="587"/>
                    <a:pt x="628" y="587"/>
                  </a:cubicBezTo>
                  <a:lnTo>
                    <a:pt x="626" y="587"/>
                  </a:lnTo>
                  <a:lnTo>
                    <a:pt x="626" y="574"/>
                  </a:lnTo>
                  <a:cubicBezTo>
                    <a:pt x="626" y="556"/>
                    <a:pt x="615" y="541"/>
                    <a:pt x="600" y="536"/>
                  </a:cubicBezTo>
                  <a:lnTo>
                    <a:pt x="600" y="227"/>
                  </a:lnTo>
                  <a:lnTo>
                    <a:pt x="601" y="227"/>
                  </a:lnTo>
                  <a:cubicBezTo>
                    <a:pt x="622" y="227"/>
                    <a:pt x="640" y="209"/>
                    <a:pt x="640" y="187"/>
                  </a:cubicBezTo>
                  <a:lnTo>
                    <a:pt x="653" y="187"/>
                  </a:lnTo>
                  <a:cubicBezTo>
                    <a:pt x="660" y="187"/>
                    <a:pt x="666" y="181"/>
                    <a:pt x="666" y="174"/>
                  </a:cubicBezTo>
                  <a:lnTo>
                    <a:pt x="666" y="151"/>
                  </a:lnTo>
                  <a:cubicBezTo>
                    <a:pt x="666" y="146"/>
                    <a:pt x="663" y="141"/>
                    <a:pt x="658" y="139"/>
                  </a:cubicBezTo>
                  <a:lnTo>
                    <a:pt x="338" y="2"/>
                  </a:lnTo>
                  <a:cubicBezTo>
                    <a:pt x="336" y="1"/>
                    <a:pt x="335" y="0"/>
                    <a:pt x="333" y="0"/>
                  </a:cubicBezTo>
                  <a:close/>
                  <a:moveTo>
                    <a:pt x="333" y="28"/>
                  </a:moveTo>
                  <a:lnTo>
                    <a:pt x="640" y="160"/>
                  </a:lnTo>
                  <a:lnTo>
                    <a:pt x="640" y="160"/>
                  </a:lnTo>
                  <a:lnTo>
                    <a:pt x="26" y="160"/>
                  </a:lnTo>
                  <a:lnTo>
                    <a:pt x="26" y="160"/>
                  </a:lnTo>
                  <a:lnTo>
                    <a:pt x="333" y="28"/>
                  </a:lnTo>
                  <a:close/>
                  <a:moveTo>
                    <a:pt x="53" y="187"/>
                  </a:moveTo>
                  <a:lnTo>
                    <a:pt x="613" y="187"/>
                  </a:lnTo>
                  <a:cubicBezTo>
                    <a:pt x="613" y="195"/>
                    <a:pt x="607" y="200"/>
                    <a:pt x="601" y="200"/>
                  </a:cubicBezTo>
                  <a:lnTo>
                    <a:pt x="65" y="200"/>
                  </a:lnTo>
                  <a:cubicBezTo>
                    <a:pt x="58" y="200"/>
                    <a:pt x="53" y="195"/>
                    <a:pt x="53" y="187"/>
                  </a:cubicBezTo>
                  <a:close/>
                  <a:moveTo>
                    <a:pt x="93" y="227"/>
                  </a:moveTo>
                  <a:lnTo>
                    <a:pt x="120" y="227"/>
                  </a:lnTo>
                  <a:lnTo>
                    <a:pt x="120" y="534"/>
                  </a:lnTo>
                  <a:lnTo>
                    <a:pt x="93" y="534"/>
                  </a:lnTo>
                  <a:lnTo>
                    <a:pt x="93" y="227"/>
                  </a:lnTo>
                  <a:close/>
                  <a:moveTo>
                    <a:pt x="146" y="227"/>
                  </a:moveTo>
                  <a:lnTo>
                    <a:pt x="213" y="227"/>
                  </a:lnTo>
                  <a:lnTo>
                    <a:pt x="213" y="534"/>
                  </a:lnTo>
                  <a:lnTo>
                    <a:pt x="146" y="534"/>
                  </a:lnTo>
                  <a:lnTo>
                    <a:pt x="146" y="227"/>
                  </a:lnTo>
                  <a:close/>
                  <a:moveTo>
                    <a:pt x="240" y="227"/>
                  </a:moveTo>
                  <a:lnTo>
                    <a:pt x="266" y="227"/>
                  </a:lnTo>
                  <a:lnTo>
                    <a:pt x="266" y="534"/>
                  </a:lnTo>
                  <a:lnTo>
                    <a:pt x="240" y="534"/>
                  </a:lnTo>
                  <a:lnTo>
                    <a:pt x="240" y="227"/>
                  </a:lnTo>
                  <a:close/>
                  <a:moveTo>
                    <a:pt x="293" y="227"/>
                  </a:moveTo>
                  <a:lnTo>
                    <a:pt x="373" y="227"/>
                  </a:lnTo>
                  <a:lnTo>
                    <a:pt x="373" y="534"/>
                  </a:lnTo>
                  <a:lnTo>
                    <a:pt x="293" y="534"/>
                  </a:lnTo>
                  <a:lnTo>
                    <a:pt x="293" y="227"/>
                  </a:lnTo>
                  <a:close/>
                  <a:moveTo>
                    <a:pt x="400" y="227"/>
                  </a:moveTo>
                  <a:lnTo>
                    <a:pt x="426" y="227"/>
                  </a:lnTo>
                  <a:lnTo>
                    <a:pt x="426" y="534"/>
                  </a:lnTo>
                  <a:lnTo>
                    <a:pt x="400" y="534"/>
                  </a:lnTo>
                  <a:lnTo>
                    <a:pt x="400" y="227"/>
                  </a:lnTo>
                  <a:close/>
                  <a:moveTo>
                    <a:pt x="453" y="227"/>
                  </a:moveTo>
                  <a:lnTo>
                    <a:pt x="520" y="227"/>
                  </a:lnTo>
                  <a:lnTo>
                    <a:pt x="520" y="534"/>
                  </a:lnTo>
                  <a:lnTo>
                    <a:pt x="453" y="534"/>
                  </a:lnTo>
                  <a:lnTo>
                    <a:pt x="453" y="227"/>
                  </a:lnTo>
                  <a:close/>
                  <a:moveTo>
                    <a:pt x="546" y="227"/>
                  </a:moveTo>
                  <a:lnTo>
                    <a:pt x="573" y="227"/>
                  </a:lnTo>
                  <a:lnTo>
                    <a:pt x="573" y="534"/>
                  </a:lnTo>
                  <a:lnTo>
                    <a:pt x="546" y="534"/>
                  </a:lnTo>
                  <a:lnTo>
                    <a:pt x="546" y="227"/>
                  </a:lnTo>
                  <a:close/>
                  <a:moveTo>
                    <a:pt x="77" y="560"/>
                  </a:moveTo>
                  <a:lnTo>
                    <a:pt x="588" y="560"/>
                  </a:lnTo>
                  <a:cubicBezTo>
                    <a:pt x="594" y="560"/>
                    <a:pt x="600" y="566"/>
                    <a:pt x="600" y="574"/>
                  </a:cubicBezTo>
                  <a:lnTo>
                    <a:pt x="600" y="587"/>
                  </a:lnTo>
                  <a:lnTo>
                    <a:pt x="66" y="587"/>
                  </a:lnTo>
                  <a:lnTo>
                    <a:pt x="66" y="574"/>
                  </a:lnTo>
                  <a:cubicBezTo>
                    <a:pt x="66" y="566"/>
                    <a:pt x="72" y="560"/>
                    <a:pt x="77" y="560"/>
                  </a:cubicBezTo>
                  <a:close/>
                  <a:moveTo>
                    <a:pt x="37" y="614"/>
                  </a:moveTo>
                  <a:lnTo>
                    <a:pt x="628" y="614"/>
                  </a:lnTo>
                  <a:cubicBezTo>
                    <a:pt x="634" y="614"/>
                    <a:pt x="640" y="619"/>
                    <a:pt x="640" y="627"/>
                  </a:cubicBezTo>
                  <a:lnTo>
                    <a:pt x="640" y="640"/>
                  </a:lnTo>
                  <a:lnTo>
                    <a:pt x="26" y="640"/>
                  </a:lnTo>
                  <a:lnTo>
                    <a:pt x="26" y="627"/>
                  </a:lnTo>
                  <a:cubicBezTo>
                    <a:pt x="26" y="619"/>
                    <a:pt x="32" y="614"/>
                    <a:pt x="37" y="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875E2-54CE-8CFD-A25D-C8331A8B8880}"/>
                </a:ext>
              </a:extLst>
            </p:cNvPr>
            <p:cNvSpPr txBox="1"/>
            <p:nvPr/>
          </p:nvSpPr>
          <p:spPr>
            <a:xfrm>
              <a:off x="1021473" y="3387152"/>
              <a:ext cx="5854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endPara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grpSp>
        <p:nvGrpSpPr>
          <p:cNvPr id="2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0A5FCA4-BBD8-22B3-5AC1-97C8A48377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44003" y="949146"/>
            <a:ext cx="832516" cy="212366"/>
            <a:chOff x="593892" y="1585163"/>
            <a:chExt cx="832516" cy="212366"/>
          </a:xfrm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AE9FD8D8-0B64-9CA8-2887-98CFA51AD1A2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0AA34169-39D9-5E61-F653-38ECF56E458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abel">
              <a:extLst>
                <a:ext uri="{FF2B5EF4-FFF2-40B4-BE49-F238E27FC236}">
                  <a16:creationId xmlns:a16="http://schemas.microsoft.com/office/drawing/2014/main" id="{60615947-8A8E-DCAD-4531-551F6A0863E0}"/>
                </a:ext>
              </a:extLst>
            </p:cNvPr>
            <p:cNvSpPr txBox="1"/>
            <p:nvPr/>
          </p:nvSpPr>
          <p:spPr>
            <a:xfrm>
              <a:off x="727242" y="1585163"/>
              <a:ext cx="699166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 분포도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0EDBF1A-2BBF-3E60-5167-DF6E944A260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44003" y="4774540"/>
            <a:ext cx="936711" cy="212366"/>
            <a:chOff x="593892" y="1585163"/>
            <a:chExt cx="936711" cy="21236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AB9DF68F-4B3B-4323-2223-5B2934B0542A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Check" hidden="1">
              <a:extLst>
                <a:ext uri="{FF2B5EF4-FFF2-40B4-BE49-F238E27FC236}">
                  <a16:creationId xmlns:a16="http://schemas.microsoft.com/office/drawing/2014/main" id="{BBB63A45-CDBD-EF00-CF7B-85E00E1BA02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557A935B-B7B7-12E0-0DDC-7BBA9DCC5C4C}"/>
                </a:ext>
              </a:extLst>
            </p:cNvPr>
            <p:cNvSpPr txBox="1"/>
            <p:nvPr/>
          </p:nvSpPr>
          <p:spPr>
            <a:xfrm>
              <a:off x="727242" y="1585163"/>
              <a:ext cx="80336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생활인구 이동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6B851B1A-C61A-389A-9F41-563E033C761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649567" y="1289535"/>
            <a:ext cx="1169146" cy="235449"/>
            <a:chOff x="593892" y="1573622"/>
            <a:chExt cx="1169146" cy="235449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76F4ED69-E0B2-0CDD-5552-E97793508BDD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Check">
              <a:extLst>
                <a:ext uri="{FF2B5EF4-FFF2-40B4-BE49-F238E27FC236}">
                  <a16:creationId xmlns:a16="http://schemas.microsoft.com/office/drawing/2014/main" id="{BEA6A290-3789-22BE-55DF-FDBB1E175149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Label">
              <a:extLst>
                <a:ext uri="{FF2B5EF4-FFF2-40B4-BE49-F238E27FC236}">
                  <a16:creationId xmlns:a16="http://schemas.microsoft.com/office/drawing/2014/main" id="{D46B7053-580C-3069-F098-33231226EC2C}"/>
                </a:ext>
              </a:extLst>
            </p:cNvPr>
            <p:cNvSpPr txBox="1"/>
            <p:nvPr/>
          </p:nvSpPr>
          <p:spPr>
            <a:xfrm>
              <a:off x="727242" y="1573622"/>
              <a:ext cx="1035796" cy="235449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5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전출입 인구이동</a:t>
              </a:r>
              <a:endParaRPr lang="en-US" altLang="ko-KR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50721CE1-3615-1C4E-57EA-AA8EA74397C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44003" y="5074123"/>
            <a:ext cx="1279754" cy="212366"/>
            <a:chOff x="593892" y="1585163"/>
            <a:chExt cx="1279754" cy="212366"/>
          </a:xfrm>
        </p:grpSpPr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E0A6E2C7-AB1F-134B-6F69-612B1BE0A702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heck" hidden="1">
              <a:extLst>
                <a:ext uri="{FF2B5EF4-FFF2-40B4-BE49-F238E27FC236}">
                  <a16:creationId xmlns:a16="http://schemas.microsoft.com/office/drawing/2014/main" id="{DFB3EEB6-CBEC-EEA2-3C22-4C72834542C8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5FFF9A2F-1CCC-5E7A-42B3-50F0B3A34AB0}"/>
                </a:ext>
              </a:extLst>
            </p:cNvPr>
            <p:cNvSpPr txBox="1"/>
            <p:nvPr/>
          </p:nvSpPr>
          <p:spPr>
            <a:xfrm>
              <a:off x="727242" y="1585163"/>
              <a:ext cx="114640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인구이동 중심지 분석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F42FEA4-7E76-4F8B-8237-D4FF1B8755E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644003" y="5416946"/>
            <a:ext cx="1279754" cy="212366"/>
            <a:chOff x="593892" y="1585163"/>
            <a:chExt cx="1279754" cy="212366"/>
          </a:xfrm>
        </p:grpSpPr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36B56F1B-FD22-F912-031A-B80E77F0120F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Check" hidden="1">
              <a:extLst>
                <a:ext uri="{FF2B5EF4-FFF2-40B4-BE49-F238E27FC236}">
                  <a16:creationId xmlns:a16="http://schemas.microsoft.com/office/drawing/2014/main" id="{9F73D770-C4BE-BCE7-7355-96C94EB0932E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Label">
              <a:extLst>
                <a:ext uri="{FF2B5EF4-FFF2-40B4-BE49-F238E27FC236}">
                  <a16:creationId xmlns:a16="http://schemas.microsoft.com/office/drawing/2014/main" id="{B9447C26-4759-A728-1AB5-75F782BB2113}"/>
                </a:ext>
              </a:extLst>
            </p:cNvPr>
            <p:cNvSpPr txBox="1"/>
            <p:nvPr/>
          </p:nvSpPr>
          <p:spPr>
            <a:xfrm>
              <a:off x="727242" y="1585163"/>
              <a:ext cx="1146404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인구분포 집중화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 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분석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E81EE214-B756-3B6A-E5E0-233276D31E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86" r="4348" b="14416"/>
          <a:stretch/>
        </p:blipFill>
        <p:spPr>
          <a:xfrm>
            <a:off x="3190514" y="1022351"/>
            <a:ext cx="7962565" cy="524825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2FD6C70-1CBE-3F5B-94FE-764B476F02C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82" b="95295" l="9881" r="89987">
                        <a14:foregroundMark x1="43538" y1="12923" x2="42876" y2="18444"/>
                        <a14:foregroundMark x1="42567" y1="9159" x2="44332" y2="5082"/>
                        <a14:foregroundMark x1="48831" y1="88018" x2="49625" y2="93162"/>
                        <a14:foregroundMark x1="44817" y1="88959" x2="46405" y2="95295"/>
                        <a14:foregroundMark x1="31981" y1="51317" x2="30393" y2="52886"/>
                        <a14:backgroundMark x1="26687" y1="42033" x2="26026" y2="44228"/>
                        <a14:backgroundMark x1="30613" y1="53011" x2="30481" y2="52635"/>
                        <a14:backgroundMark x1="40273" y1="24969" x2="40979" y2="24592"/>
                      </a14:backgroundRemoval>
                    </a14:imgEffect>
                  </a14:imgLayer>
                </a14:imgProps>
              </a:ext>
            </a:extLst>
          </a:blip>
          <a:srcRect l="8777" t="9667" r="6238"/>
          <a:stretch/>
        </p:blipFill>
        <p:spPr>
          <a:xfrm>
            <a:off x="3729304" y="1022350"/>
            <a:ext cx="7448879" cy="5401421"/>
          </a:xfrm>
          <a:prstGeom prst="rect">
            <a:avLst/>
          </a:prstGeom>
        </p:spPr>
      </p:pic>
      <p:grpSp>
        <p:nvGrpSpPr>
          <p:cNvPr id="68" name="Slider" descr="&lt;SmartSettings&gt;&lt;SmartResize enabled=&quot;True&quot; minWidth=&quot;20&quot; minHeight=&quot;10.3&quot; /&gt;&lt;/SmartSettings&gt;">
            <a:extLst>
              <a:ext uri="{FF2B5EF4-FFF2-40B4-BE49-F238E27FC236}">
                <a16:creationId xmlns:a16="http://schemas.microsoft.com/office/drawing/2014/main" id="{BD35292E-9004-6EC7-0AD3-8395CA29863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678886" y="1954403"/>
            <a:ext cx="1356416" cy="136024"/>
            <a:chOff x="2308684" y="4766428"/>
            <a:chExt cx="1224136" cy="106534"/>
          </a:xfrm>
          <a:solidFill>
            <a:srgbClr val="FFFFFF"/>
          </a:solidFill>
        </p:grpSpPr>
        <p:sp>
          <p:nvSpPr>
            <p:cNvPr id="69" name="Track">
              <a:extLst>
                <a:ext uri="{FF2B5EF4-FFF2-40B4-BE49-F238E27FC236}">
                  <a16:creationId xmlns:a16="http://schemas.microsoft.com/office/drawing/2014/main" id="{46C1F006-7D63-2673-7F97-471695A6035E}"/>
                </a:ext>
              </a:extLst>
            </p:cNvPr>
            <p:cNvSpPr/>
            <p:nvPr/>
          </p:nvSpPr>
          <p:spPr>
            <a:xfrm>
              <a:off x="2308684" y="4782964"/>
              <a:ext cx="1224136" cy="498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Slider Thumb" descr="&lt;SmartSettings&gt;&lt;SmartResize anchorLeft=&quot;None&quot; anchorTop=&quot;Relative&quot; anchorRight=&quot;None&quot; anchorBottom=&quot;Relative&quot; /&gt;&lt;/SmartSettings&gt;">
              <a:extLst>
                <a:ext uri="{FF2B5EF4-FFF2-40B4-BE49-F238E27FC236}">
                  <a16:creationId xmlns:a16="http://schemas.microsoft.com/office/drawing/2014/main" id="{796B8885-82A3-704D-E1AA-E746B13778E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852197" y="4766428"/>
              <a:ext cx="119009" cy="106534"/>
            </a:xfrm>
            <a:prstGeom prst="ellips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A6B8984-6CE0-A4E0-AB47-620674EFF7F3}"/>
              </a:ext>
            </a:extLst>
          </p:cNvPr>
          <p:cNvSpPr txBox="1"/>
          <p:nvPr/>
        </p:nvSpPr>
        <p:spPr>
          <a:xfrm>
            <a:off x="1602153" y="2072242"/>
            <a:ext cx="16876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30                 50               100</a:t>
            </a:r>
            <a:endParaRPr lang="ko-KR" altLang="en-US" sz="8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FED7790-9385-1DFB-991F-52D29E112E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6890" y="2344885"/>
            <a:ext cx="1524516" cy="2189275"/>
          </a:xfrm>
          <a:prstGeom prst="rect">
            <a:avLst/>
          </a:prstGeom>
        </p:spPr>
      </p:pic>
      <p:grpSp>
        <p:nvGrpSpPr>
          <p:cNvPr id="75" name="Drop-Down Box" descr="&lt;Tags&gt;&lt;SMARTRESIZEENABLED&gt;True&lt;/SMARTRESIZEENABLED&gt;&lt;SMARTRESIZEMINSIZE&gt;18,7&lt;/SMARTRESIZEMINSIZE&gt;&lt;/Tags&gt;">
            <a:extLst>
              <a:ext uri="{FF2B5EF4-FFF2-40B4-BE49-F238E27FC236}">
                <a16:creationId xmlns:a16="http://schemas.microsoft.com/office/drawing/2014/main" id="{114F1C21-E2A4-6CCF-F287-7A0D209828D3}"/>
              </a:ext>
            </a:extLst>
          </p:cNvPr>
          <p:cNvGrpSpPr/>
          <p:nvPr/>
        </p:nvGrpSpPr>
        <p:grpSpPr>
          <a:xfrm>
            <a:off x="1652725" y="1619354"/>
            <a:ext cx="136815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76" name="Text Box">
              <a:extLst>
                <a:ext uri="{FF2B5EF4-FFF2-40B4-BE49-F238E27FC236}">
                  <a16:creationId xmlns:a16="http://schemas.microsoft.com/office/drawing/2014/main" id="{FDE806D5-87A4-2CF7-6540-3358D1C3992A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진입인구 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Arrow Down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FDC35562-B135-2622-E948-805379A09FE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27F66EA-4F58-67DA-AAE4-4B4A9DFF0F0C}"/>
              </a:ext>
            </a:extLst>
          </p:cNvPr>
          <p:cNvCxnSpPr/>
          <p:nvPr/>
        </p:nvCxnSpPr>
        <p:spPr>
          <a:xfrm flipH="1">
            <a:off x="10154884" y="349250"/>
            <a:ext cx="201966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B4D7CE8-E915-8DB9-6296-9BBCED51B8CC}"/>
              </a:ext>
            </a:extLst>
          </p:cNvPr>
          <p:cNvSpPr txBox="1"/>
          <p:nvPr/>
        </p:nvSpPr>
        <p:spPr>
          <a:xfrm>
            <a:off x="9861880" y="-12234"/>
            <a:ext cx="274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>
                <a:solidFill>
                  <a:srgbClr val="FF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위성으로 변경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843DFD-7692-E6B1-C86F-A1449B97714C}"/>
              </a:ext>
            </a:extLst>
          </p:cNvPr>
          <p:cNvSpPr txBox="1"/>
          <p:nvPr/>
        </p:nvSpPr>
        <p:spPr>
          <a:xfrm>
            <a:off x="-621053" y="2751801"/>
            <a:ext cx="1666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FF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배경 흰색으로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5495FA6-51CD-A532-CBDB-7416BCE37A2C}"/>
              </a:ext>
            </a:extLst>
          </p:cNvPr>
          <p:cNvCxnSpPr>
            <a:cxnSpLocks/>
          </p:cNvCxnSpPr>
          <p:nvPr/>
        </p:nvCxnSpPr>
        <p:spPr>
          <a:xfrm>
            <a:off x="897637" y="2951856"/>
            <a:ext cx="1056209" cy="366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43FEE4E-AB35-E642-C7EC-774C7A68D98B}"/>
              </a:ext>
            </a:extLst>
          </p:cNvPr>
          <p:cNvSpPr txBox="1"/>
          <p:nvPr/>
        </p:nvSpPr>
        <p:spPr>
          <a:xfrm>
            <a:off x="1525445" y="550916"/>
            <a:ext cx="1583623" cy="2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chemeClr val="bg1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■ 농촌공간 진단시스템</a:t>
            </a:r>
            <a:endParaRPr lang="ko-KR" altLang="en-US" sz="500" kern="0" spc="0" dirty="0">
              <a:solidFill>
                <a:schemeClr val="bg1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9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9D6AA-730B-E56A-8C49-A9DC43B60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100" y="601035"/>
            <a:ext cx="10055800" cy="5655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531325B-C118-F12D-E2C5-64354FB56B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50" t="60947" r="79079"/>
          <a:stretch/>
        </p:blipFill>
        <p:spPr>
          <a:xfrm>
            <a:off x="1556973" y="838199"/>
            <a:ext cx="1633540" cy="5181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9A6CE2E-B4D3-D4F3-2DE5-04A203DB34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2" t="67118" r="95323" b="11555"/>
          <a:stretch/>
        </p:blipFill>
        <p:spPr>
          <a:xfrm>
            <a:off x="1072863" y="1204911"/>
            <a:ext cx="484110" cy="325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F811A44-DFB6-1246-A3EF-C2DDB95D33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12" t="243" r="86573" b="97821"/>
          <a:stretch/>
        </p:blipFill>
        <p:spPr>
          <a:xfrm>
            <a:off x="1590675" y="601035"/>
            <a:ext cx="484110" cy="21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3E1E40-F900-3AD6-D52A-53F3D92B84B5}"/>
              </a:ext>
            </a:extLst>
          </p:cNvPr>
          <p:cNvSpPr/>
          <p:nvPr/>
        </p:nvSpPr>
        <p:spPr>
          <a:xfrm>
            <a:off x="3176586" y="957263"/>
            <a:ext cx="7981015" cy="529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444B9-C4C5-1536-9D8F-29425AA8C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23" y="603259"/>
            <a:ext cx="10089754" cy="5651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2C444-74E1-5C02-88A4-D41DC2B99CC4}"/>
              </a:ext>
            </a:extLst>
          </p:cNvPr>
          <p:cNvSpPr txBox="1"/>
          <p:nvPr/>
        </p:nvSpPr>
        <p:spPr>
          <a:xfrm>
            <a:off x="-2395665" y="-308822"/>
            <a:ext cx="2857500" cy="703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■ 농촌공간 진단시스템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일반현황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자연지리환경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인문환경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토지이용환경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산업경제 현황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경제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인구이동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전출입 인구이동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생활인구 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인구이동 중심지 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인구분포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농촌중심공간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서비스 권역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핵심권역 접근성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생활서비스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휴게편의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7BE4E1-5BE5-19C2-3574-9848914F4B2D}"/>
              </a:ext>
            </a:extLst>
          </p:cNvPr>
          <p:cNvSpPr/>
          <p:nvPr/>
        </p:nvSpPr>
        <p:spPr>
          <a:xfrm>
            <a:off x="1052059" y="2374973"/>
            <a:ext cx="473386" cy="541476"/>
          </a:xfrm>
          <a:prstGeom prst="rect">
            <a:avLst/>
          </a:prstGeom>
          <a:solidFill>
            <a:srgbClr val="4F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Doughnut Chart">
            <a:extLst>
              <a:ext uri="{FF2B5EF4-FFF2-40B4-BE49-F238E27FC236}">
                <a16:creationId xmlns:a16="http://schemas.microsoft.com/office/drawing/2014/main" id="{A83BC566-E86C-202E-8293-B8598B1965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8497" y="1204911"/>
            <a:ext cx="248080" cy="250513"/>
          </a:xfrm>
          <a:custGeom>
            <a:avLst/>
            <a:gdLst>
              <a:gd name="T0" fmla="*/ 333 w 667"/>
              <a:gd name="T1" fmla="*/ 667 h 667"/>
              <a:gd name="T2" fmla="*/ 572 w 667"/>
              <a:gd name="T3" fmla="*/ 102 h 667"/>
              <a:gd name="T4" fmla="*/ 320 w 667"/>
              <a:gd name="T5" fmla="*/ 27 h 667"/>
              <a:gd name="T6" fmla="*/ 333 w 667"/>
              <a:gd name="T7" fmla="*/ 454 h 667"/>
              <a:gd name="T8" fmla="*/ 333 w 667"/>
              <a:gd name="T9" fmla="*/ 640 h 667"/>
              <a:gd name="T10" fmla="*/ 347 w 667"/>
              <a:gd name="T11" fmla="*/ 27 h 667"/>
              <a:gd name="T12" fmla="*/ 347 w 667"/>
              <a:gd name="T13" fmla="*/ 27 h 667"/>
              <a:gd name="T14" fmla="*/ 347 w 667"/>
              <a:gd name="T15" fmla="*/ 143 h 667"/>
              <a:gd name="T16" fmla="*/ 411 w 667"/>
              <a:gd name="T17" fmla="*/ 37 h 667"/>
              <a:gd name="T18" fmla="*/ 354 w 667"/>
              <a:gd name="T19" fmla="*/ 216 h 667"/>
              <a:gd name="T20" fmla="*/ 469 w 667"/>
              <a:gd name="T21" fmla="*/ 59 h 667"/>
              <a:gd name="T22" fmla="*/ 410 w 667"/>
              <a:gd name="T23" fmla="*/ 242 h 667"/>
              <a:gd name="T24" fmla="*/ 563 w 667"/>
              <a:gd name="T25" fmla="*/ 131 h 667"/>
              <a:gd name="T26" fmla="*/ 632 w 667"/>
              <a:gd name="T27" fmla="*/ 264 h 667"/>
              <a:gd name="T28" fmla="*/ 640 w 667"/>
              <a:gd name="T29" fmla="*/ 347 h 667"/>
              <a:gd name="T30" fmla="*/ 628 w 667"/>
              <a:gd name="T31" fmla="*/ 419 h 667"/>
              <a:gd name="T32" fmla="*/ 441 w 667"/>
              <a:gd name="T33" fmla="*/ 387 h 667"/>
              <a:gd name="T34" fmla="*/ 453 w 667"/>
              <a:gd name="T35" fmla="*/ 334 h 667"/>
              <a:gd name="T36" fmla="*/ 440 w 667"/>
              <a:gd name="T37" fmla="*/ 281 h 667"/>
              <a:gd name="T38" fmla="*/ 560 w 667"/>
              <a:gd name="T39" fmla="*/ 160 h 667"/>
              <a:gd name="T40" fmla="*/ 573 w 667"/>
              <a:gd name="T41" fmla="*/ 174 h 667"/>
              <a:gd name="T42" fmla="*/ 507 w 667"/>
              <a:gd name="T43" fmla="*/ 214 h 667"/>
              <a:gd name="T44" fmla="*/ 520 w 667"/>
              <a:gd name="T45" fmla="*/ 200 h 667"/>
              <a:gd name="T46" fmla="*/ 600 w 667"/>
              <a:gd name="T47" fmla="*/ 227 h 667"/>
              <a:gd name="T48" fmla="*/ 333 w 667"/>
              <a:gd name="T49" fmla="*/ 240 h 667"/>
              <a:gd name="T50" fmla="*/ 240 w 667"/>
              <a:gd name="T51" fmla="*/ 334 h 667"/>
              <a:gd name="T52" fmla="*/ 467 w 667"/>
              <a:gd name="T53" fmla="*/ 254 h 667"/>
              <a:gd name="T54" fmla="*/ 480 w 667"/>
              <a:gd name="T55" fmla="*/ 240 h 667"/>
              <a:gd name="T56" fmla="*/ 560 w 667"/>
              <a:gd name="T57" fmla="*/ 267 h 667"/>
              <a:gd name="T58" fmla="*/ 520 w 667"/>
              <a:gd name="T59" fmla="*/ 280 h 667"/>
              <a:gd name="T60" fmla="*/ 533 w 667"/>
              <a:gd name="T61" fmla="*/ 294 h 667"/>
              <a:gd name="T62" fmla="*/ 587 w 667"/>
              <a:gd name="T63" fmla="*/ 294 h 667"/>
              <a:gd name="T64" fmla="*/ 600 w 667"/>
              <a:gd name="T65" fmla="*/ 280 h 667"/>
              <a:gd name="T66" fmla="*/ 480 w 667"/>
              <a:gd name="T67" fmla="*/ 347 h 667"/>
              <a:gd name="T68" fmla="*/ 560 w 667"/>
              <a:gd name="T69" fmla="*/ 320 h 667"/>
              <a:gd name="T70" fmla="*/ 573 w 667"/>
              <a:gd name="T71" fmla="*/ 334 h 667"/>
              <a:gd name="T72" fmla="*/ 507 w 667"/>
              <a:gd name="T73" fmla="*/ 374 h 667"/>
              <a:gd name="T74" fmla="*/ 520 w 667"/>
              <a:gd name="T75" fmla="*/ 360 h 667"/>
              <a:gd name="T76" fmla="*/ 600 w 667"/>
              <a:gd name="T77" fmla="*/ 387 h 667"/>
              <a:gd name="T78" fmla="*/ 480 w 667"/>
              <a:gd name="T79" fmla="*/ 400 h 667"/>
              <a:gd name="T80" fmla="*/ 493 w 667"/>
              <a:gd name="T81" fmla="*/ 414 h 667"/>
              <a:gd name="T82" fmla="*/ 547 w 667"/>
              <a:gd name="T83" fmla="*/ 414 h 667"/>
              <a:gd name="T84" fmla="*/ 560 w 667"/>
              <a:gd name="T85" fmla="*/ 400 h 667"/>
              <a:gd name="T86" fmla="*/ 520 w 667"/>
              <a:gd name="T87" fmla="*/ 467 h 667"/>
              <a:gd name="T88" fmla="*/ 600 w 667"/>
              <a:gd name="T89" fmla="*/ 440 h 667"/>
              <a:gd name="T90" fmla="*/ 613 w 667"/>
              <a:gd name="T91" fmla="*/ 454 h 667"/>
              <a:gd name="T92" fmla="*/ 547 w 667"/>
              <a:gd name="T93" fmla="*/ 494 h 667"/>
              <a:gd name="T94" fmla="*/ 560 w 667"/>
              <a:gd name="T95" fmla="*/ 48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67" h="667">
                <a:moveTo>
                  <a:pt x="331" y="1"/>
                </a:moveTo>
                <a:cubicBezTo>
                  <a:pt x="148" y="2"/>
                  <a:pt x="0" y="151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245"/>
                  <a:pt x="632" y="164"/>
                  <a:pt x="575" y="104"/>
                </a:cubicBezTo>
                <a:cubicBezTo>
                  <a:pt x="574" y="103"/>
                  <a:pt x="573" y="102"/>
                  <a:pt x="572" y="102"/>
                </a:cubicBezTo>
                <a:cubicBezTo>
                  <a:pt x="512" y="40"/>
                  <a:pt x="428" y="1"/>
                  <a:pt x="336" y="1"/>
                </a:cubicBezTo>
                <a:cubicBezTo>
                  <a:pt x="334" y="0"/>
                  <a:pt x="332" y="1"/>
                  <a:pt x="331" y="1"/>
                </a:cubicBezTo>
                <a:close/>
                <a:moveTo>
                  <a:pt x="320" y="27"/>
                </a:moveTo>
                <a:lnTo>
                  <a:pt x="320" y="215"/>
                </a:lnTo>
                <a:cubicBezTo>
                  <a:pt x="260" y="221"/>
                  <a:pt x="213" y="272"/>
                  <a:pt x="213" y="334"/>
                </a:cubicBezTo>
                <a:cubicBezTo>
                  <a:pt x="213" y="400"/>
                  <a:pt x="267" y="454"/>
                  <a:pt x="333" y="454"/>
                </a:cubicBezTo>
                <a:cubicBezTo>
                  <a:pt x="361" y="454"/>
                  <a:pt x="387" y="444"/>
                  <a:pt x="408" y="427"/>
                </a:cubicBezTo>
                <a:lnTo>
                  <a:pt x="540" y="560"/>
                </a:lnTo>
                <a:cubicBezTo>
                  <a:pt x="486" y="610"/>
                  <a:pt x="41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9"/>
                  <a:pt x="157" y="34"/>
                  <a:pt x="320" y="27"/>
                </a:cubicBezTo>
                <a:close/>
                <a:moveTo>
                  <a:pt x="347" y="27"/>
                </a:moveTo>
                <a:cubicBezTo>
                  <a:pt x="358" y="28"/>
                  <a:pt x="369" y="29"/>
                  <a:pt x="379" y="31"/>
                </a:cubicBezTo>
                <a:lnTo>
                  <a:pt x="347" y="63"/>
                </a:lnTo>
                <a:lnTo>
                  <a:pt x="347" y="27"/>
                </a:lnTo>
                <a:close/>
                <a:moveTo>
                  <a:pt x="411" y="37"/>
                </a:moveTo>
                <a:cubicBezTo>
                  <a:pt x="422" y="40"/>
                  <a:pt x="432" y="43"/>
                  <a:pt x="443" y="47"/>
                </a:cubicBezTo>
                <a:lnTo>
                  <a:pt x="347" y="143"/>
                </a:lnTo>
                <a:lnTo>
                  <a:pt x="347" y="101"/>
                </a:lnTo>
                <a:cubicBezTo>
                  <a:pt x="347" y="101"/>
                  <a:pt x="347" y="101"/>
                  <a:pt x="347" y="100"/>
                </a:cubicBezTo>
                <a:lnTo>
                  <a:pt x="411" y="37"/>
                </a:lnTo>
                <a:close/>
                <a:moveTo>
                  <a:pt x="469" y="59"/>
                </a:moveTo>
                <a:cubicBezTo>
                  <a:pt x="478" y="63"/>
                  <a:pt x="487" y="68"/>
                  <a:pt x="496" y="74"/>
                </a:cubicBezTo>
                <a:lnTo>
                  <a:pt x="354" y="216"/>
                </a:lnTo>
                <a:cubicBezTo>
                  <a:pt x="352" y="215"/>
                  <a:pt x="349" y="215"/>
                  <a:pt x="347" y="215"/>
                </a:cubicBezTo>
                <a:lnTo>
                  <a:pt x="347" y="181"/>
                </a:lnTo>
                <a:lnTo>
                  <a:pt x="469" y="59"/>
                </a:lnTo>
                <a:close/>
                <a:moveTo>
                  <a:pt x="518" y="89"/>
                </a:moveTo>
                <a:cubicBezTo>
                  <a:pt x="528" y="96"/>
                  <a:pt x="536" y="104"/>
                  <a:pt x="545" y="112"/>
                </a:cubicBezTo>
                <a:lnTo>
                  <a:pt x="410" y="242"/>
                </a:lnTo>
                <a:cubicBezTo>
                  <a:pt x="402" y="235"/>
                  <a:pt x="393" y="229"/>
                  <a:pt x="383" y="225"/>
                </a:cubicBezTo>
                <a:lnTo>
                  <a:pt x="518" y="89"/>
                </a:lnTo>
                <a:close/>
                <a:moveTo>
                  <a:pt x="563" y="131"/>
                </a:moveTo>
                <a:cubicBezTo>
                  <a:pt x="593" y="165"/>
                  <a:pt x="615" y="204"/>
                  <a:pt x="628" y="248"/>
                </a:cubicBezTo>
                <a:cubicBezTo>
                  <a:pt x="627" y="250"/>
                  <a:pt x="627" y="252"/>
                  <a:pt x="627" y="254"/>
                </a:cubicBezTo>
                <a:cubicBezTo>
                  <a:pt x="627" y="258"/>
                  <a:pt x="628" y="262"/>
                  <a:pt x="632" y="264"/>
                </a:cubicBezTo>
                <a:cubicBezTo>
                  <a:pt x="636" y="282"/>
                  <a:pt x="639" y="301"/>
                  <a:pt x="640" y="321"/>
                </a:cubicBezTo>
                <a:cubicBezTo>
                  <a:pt x="632" y="321"/>
                  <a:pt x="627" y="327"/>
                  <a:pt x="627" y="334"/>
                </a:cubicBezTo>
                <a:cubicBezTo>
                  <a:pt x="627" y="341"/>
                  <a:pt x="632" y="347"/>
                  <a:pt x="640" y="347"/>
                </a:cubicBezTo>
                <a:cubicBezTo>
                  <a:pt x="639" y="366"/>
                  <a:pt x="636" y="385"/>
                  <a:pt x="632" y="403"/>
                </a:cubicBezTo>
                <a:cubicBezTo>
                  <a:pt x="629" y="406"/>
                  <a:pt x="627" y="410"/>
                  <a:pt x="627" y="414"/>
                </a:cubicBezTo>
                <a:cubicBezTo>
                  <a:pt x="627" y="416"/>
                  <a:pt x="627" y="418"/>
                  <a:pt x="628" y="419"/>
                </a:cubicBezTo>
                <a:cubicBezTo>
                  <a:pt x="614" y="465"/>
                  <a:pt x="591" y="507"/>
                  <a:pt x="559" y="541"/>
                </a:cubicBezTo>
                <a:lnTo>
                  <a:pt x="427" y="409"/>
                </a:lnTo>
                <a:cubicBezTo>
                  <a:pt x="432" y="402"/>
                  <a:pt x="437" y="395"/>
                  <a:pt x="441" y="387"/>
                </a:cubicBezTo>
                <a:cubicBezTo>
                  <a:pt x="448" y="387"/>
                  <a:pt x="453" y="381"/>
                  <a:pt x="453" y="374"/>
                </a:cubicBezTo>
                <a:cubicBezTo>
                  <a:pt x="453" y="370"/>
                  <a:pt x="452" y="367"/>
                  <a:pt x="449" y="364"/>
                </a:cubicBezTo>
                <a:cubicBezTo>
                  <a:pt x="452" y="355"/>
                  <a:pt x="453" y="344"/>
                  <a:pt x="453" y="334"/>
                </a:cubicBezTo>
                <a:cubicBezTo>
                  <a:pt x="453" y="323"/>
                  <a:pt x="452" y="313"/>
                  <a:pt x="449" y="303"/>
                </a:cubicBezTo>
                <a:cubicBezTo>
                  <a:pt x="452" y="301"/>
                  <a:pt x="453" y="297"/>
                  <a:pt x="453" y="294"/>
                </a:cubicBezTo>
                <a:cubicBezTo>
                  <a:pt x="453" y="287"/>
                  <a:pt x="448" y="281"/>
                  <a:pt x="440" y="281"/>
                </a:cubicBezTo>
                <a:cubicBezTo>
                  <a:pt x="437" y="274"/>
                  <a:pt x="433" y="267"/>
                  <a:pt x="428" y="261"/>
                </a:cubicBezTo>
                <a:lnTo>
                  <a:pt x="563" y="131"/>
                </a:lnTo>
                <a:close/>
                <a:moveTo>
                  <a:pt x="560" y="160"/>
                </a:moveTo>
                <a:cubicBezTo>
                  <a:pt x="553" y="160"/>
                  <a:pt x="547" y="166"/>
                  <a:pt x="547" y="174"/>
                </a:cubicBezTo>
                <a:cubicBezTo>
                  <a:pt x="547" y="181"/>
                  <a:pt x="553" y="187"/>
                  <a:pt x="560" y="187"/>
                </a:cubicBezTo>
                <a:cubicBezTo>
                  <a:pt x="567" y="187"/>
                  <a:pt x="573" y="181"/>
                  <a:pt x="573" y="174"/>
                </a:cubicBezTo>
                <a:cubicBezTo>
                  <a:pt x="573" y="166"/>
                  <a:pt x="567" y="160"/>
                  <a:pt x="560" y="160"/>
                </a:cubicBezTo>
                <a:close/>
                <a:moveTo>
                  <a:pt x="520" y="200"/>
                </a:moveTo>
                <a:cubicBezTo>
                  <a:pt x="513" y="200"/>
                  <a:pt x="507" y="206"/>
                  <a:pt x="507" y="214"/>
                </a:cubicBezTo>
                <a:cubicBezTo>
                  <a:pt x="507" y="221"/>
                  <a:pt x="513" y="227"/>
                  <a:pt x="520" y="227"/>
                </a:cubicBezTo>
                <a:cubicBezTo>
                  <a:pt x="527" y="227"/>
                  <a:pt x="533" y="221"/>
                  <a:pt x="533" y="214"/>
                </a:cubicBezTo>
                <a:cubicBezTo>
                  <a:pt x="533" y="206"/>
                  <a:pt x="527" y="200"/>
                  <a:pt x="520" y="200"/>
                </a:cubicBezTo>
                <a:close/>
                <a:moveTo>
                  <a:pt x="600" y="200"/>
                </a:moveTo>
                <a:cubicBezTo>
                  <a:pt x="593" y="200"/>
                  <a:pt x="587" y="206"/>
                  <a:pt x="587" y="214"/>
                </a:cubicBezTo>
                <a:cubicBezTo>
                  <a:pt x="587" y="221"/>
                  <a:pt x="593" y="227"/>
                  <a:pt x="600" y="227"/>
                </a:cubicBezTo>
                <a:cubicBezTo>
                  <a:pt x="607" y="227"/>
                  <a:pt x="613" y="221"/>
                  <a:pt x="613" y="214"/>
                </a:cubicBezTo>
                <a:cubicBezTo>
                  <a:pt x="613" y="206"/>
                  <a:pt x="607" y="200"/>
                  <a:pt x="600" y="200"/>
                </a:cubicBezTo>
                <a:close/>
                <a:moveTo>
                  <a:pt x="333" y="240"/>
                </a:moveTo>
                <a:cubicBezTo>
                  <a:pt x="385" y="240"/>
                  <a:pt x="427" y="282"/>
                  <a:pt x="427" y="334"/>
                </a:cubicBezTo>
                <a:cubicBezTo>
                  <a:pt x="427" y="386"/>
                  <a:pt x="385" y="427"/>
                  <a:pt x="333" y="427"/>
                </a:cubicBezTo>
                <a:cubicBezTo>
                  <a:pt x="282" y="427"/>
                  <a:pt x="240" y="386"/>
                  <a:pt x="240" y="334"/>
                </a:cubicBezTo>
                <a:cubicBezTo>
                  <a:pt x="240" y="282"/>
                  <a:pt x="282" y="240"/>
                  <a:pt x="333" y="240"/>
                </a:cubicBezTo>
                <a:close/>
                <a:moveTo>
                  <a:pt x="480" y="240"/>
                </a:moveTo>
                <a:cubicBezTo>
                  <a:pt x="473" y="240"/>
                  <a:pt x="467" y="246"/>
                  <a:pt x="467" y="254"/>
                </a:cubicBezTo>
                <a:cubicBezTo>
                  <a:pt x="467" y="261"/>
                  <a:pt x="473" y="267"/>
                  <a:pt x="480" y="267"/>
                </a:cubicBezTo>
                <a:cubicBezTo>
                  <a:pt x="487" y="267"/>
                  <a:pt x="493" y="261"/>
                  <a:pt x="493" y="254"/>
                </a:cubicBezTo>
                <a:cubicBezTo>
                  <a:pt x="493" y="246"/>
                  <a:pt x="487" y="240"/>
                  <a:pt x="480" y="240"/>
                </a:cubicBezTo>
                <a:close/>
                <a:moveTo>
                  <a:pt x="560" y="240"/>
                </a:moveTo>
                <a:cubicBezTo>
                  <a:pt x="553" y="240"/>
                  <a:pt x="547" y="246"/>
                  <a:pt x="547" y="254"/>
                </a:cubicBezTo>
                <a:cubicBezTo>
                  <a:pt x="547" y="261"/>
                  <a:pt x="553" y="267"/>
                  <a:pt x="560" y="267"/>
                </a:cubicBezTo>
                <a:cubicBezTo>
                  <a:pt x="567" y="267"/>
                  <a:pt x="573" y="261"/>
                  <a:pt x="573" y="254"/>
                </a:cubicBezTo>
                <a:cubicBezTo>
                  <a:pt x="573" y="246"/>
                  <a:pt x="567" y="240"/>
                  <a:pt x="560" y="240"/>
                </a:cubicBezTo>
                <a:close/>
                <a:moveTo>
                  <a:pt x="520" y="280"/>
                </a:moveTo>
                <a:cubicBezTo>
                  <a:pt x="513" y="280"/>
                  <a:pt x="507" y="286"/>
                  <a:pt x="507" y="294"/>
                </a:cubicBezTo>
                <a:cubicBezTo>
                  <a:pt x="507" y="301"/>
                  <a:pt x="513" y="307"/>
                  <a:pt x="520" y="307"/>
                </a:cubicBezTo>
                <a:cubicBezTo>
                  <a:pt x="527" y="307"/>
                  <a:pt x="533" y="301"/>
                  <a:pt x="533" y="294"/>
                </a:cubicBezTo>
                <a:cubicBezTo>
                  <a:pt x="533" y="286"/>
                  <a:pt x="527" y="280"/>
                  <a:pt x="520" y="280"/>
                </a:cubicBezTo>
                <a:close/>
                <a:moveTo>
                  <a:pt x="600" y="280"/>
                </a:moveTo>
                <a:cubicBezTo>
                  <a:pt x="593" y="280"/>
                  <a:pt x="587" y="286"/>
                  <a:pt x="587" y="294"/>
                </a:cubicBezTo>
                <a:cubicBezTo>
                  <a:pt x="587" y="301"/>
                  <a:pt x="593" y="307"/>
                  <a:pt x="600" y="307"/>
                </a:cubicBezTo>
                <a:cubicBezTo>
                  <a:pt x="607" y="307"/>
                  <a:pt x="613" y="301"/>
                  <a:pt x="613" y="294"/>
                </a:cubicBezTo>
                <a:cubicBezTo>
                  <a:pt x="613" y="286"/>
                  <a:pt x="607" y="280"/>
                  <a:pt x="600" y="280"/>
                </a:cubicBezTo>
                <a:close/>
                <a:moveTo>
                  <a:pt x="480" y="320"/>
                </a:moveTo>
                <a:cubicBezTo>
                  <a:pt x="473" y="320"/>
                  <a:pt x="467" y="326"/>
                  <a:pt x="467" y="334"/>
                </a:cubicBezTo>
                <a:cubicBezTo>
                  <a:pt x="467" y="341"/>
                  <a:pt x="473" y="347"/>
                  <a:pt x="480" y="347"/>
                </a:cubicBezTo>
                <a:cubicBezTo>
                  <a:pt x="487" y="347"/>
                  <a:pt x="493" y="341"/>
                  <a:pt x="493" y="334"/>
                </a:cubicBezTo>
                <a:cubicBezTo>
                  <a:pt x="493" y="326"/>
                  <a:pt x="487" y="320"/>
                  <a:pt x="480" y="320"/>
                </a:cubicBezTo>
                <a:close/>
                <a:moveTo>
                  <a:pt x="560" y="320"/>
                </a:moveTo>
                <a:cubicBezTo>
                  <a:pt x="553" y="320"/>
                  <a:pt x="547" y="326"/>
                  <a:pt x="547" y="334"/>
                </a:cubicBezTo>
                <a:cubicBezTo>
                  <a:pt x="547" y="341"/>
                  <a:pt x="553" y="347"/>
                  <a:pt x="560" y="347"/>
                </a:cubicBezTo>
                <a:cubicBezTo>
                  <a:pt x="567" y="347"/>
                  <a:pt x="573" y="341"/>
                  <a:pt x="573" y="334"/>
                </a:cubicBezTo>
                <a:cubicBezTo>
                  <a:pt x="573" y="326"/>
                  <a:pt x="567" y="320"/>
                  <a:pt x="560" y="320"/>
                </a:cubicBezTo>
                <a:close/>
                <a:moveTo>
                  <a:pt x="520" y="360"/>
                </a:moveTo>
                <a:cubicBezTo>
                  <a:pt x="513" y="360"/>
                  <a:pt x="507" y="366"/>
                  <a:pt x="507" y="374"/>
                </a:cubicBezTo>
                <a:cubicBezTo>
                  <a:pt x="507" y="381"/>
                  <a:pt x="513" y="387"/>
                  <a:pt x="520" y="387"/>
                </a:cubicBezTo>
                <a:cubicBezTo>
                  <a:pt x="527" y="387"/>
                  <a:pt x="533" y="381"/>
                  <a:pt x="533" y="374"/>
                </a:cubicBezTo>
                <a:cubicBezTo>
                  <a:pt x="533" y="366"/>
                  <a:pt x="527" y="360"/>
                  <a:pt x="520" y="360"/>
                </a:cubicBezTo>
                <a:close/>
                <a:moveTo>
                  <a:pt x="600" y="360"/>
                </a:moveTo>
                <a:cubicBezTo>
                  <a:pt x="593" y="360"/>
                  <a:pt x="587" y="366"/>
                  <a:pt x="587" y="374"/>
                </a:cubicBezTo>
                <a:cubicBezTo>
                  <a:pt x="587" y="381"/>
                  <a:pt x="593" y="387"/>
                  <a:pt x="600" y="387"/>
                </a:cubicBezTo>
                <a:cubicBezTo>
                  <a:pt x="607" y="387"/>
                  <a:pt x="613" y="381"/>
                  <a:pt x="613" y="374"/>
                </a:cubicBezTo>
                <a:cubicBezTo>
                  <a:pt x="613" y="366"/>
                  <a:pt x="607" y="360"/>
                  <a:pt x="600" y="360"/>
                </a:cubicBezTo>
                <a:close/>
                <a:moveTo>
                  <a:pt x="480" y="400"/>
                </a:moveTo>
                <a:cubicBezTo>
                  <a:pt x="473" y="400"/>
                  <a:pt x="467" y="406"/>
                  <a:pt x="467" y="414"/>
                </a:cubicBezTo>
                <a:cubicBezTo>
                  <a:pt x="467" y="421"/>
                  <a:pt x="473" y="427"/>
                  <a:pt x="480" y="427"/>
                </a:cubicBezTo>
                <a:cubicBezTo>
                  <a:pt x="487" y="427"/>
                  <a:pt x="493" y="421"/>
                  <a:pt x="493" y="414"/>
                </a:cubicBezTo>
                <a:cubicBezTo>
                  <a:pt x="493" y="406"/>
                  <a:pt x="487" y="400"/>
                  <a:pt x="480" y="400"/>
                </a:cubicBezTo>
                <a:close/>
                <a:moveTo>
                  <a:pt x="560" y="400"/>
                </a:moveTo>
                <a:cubicBezTo>
                  <a:pt x="553" y="400"/>
                  <a:pt x="547" y="406"/>
                  <a:pt x="547" y="414"/>
                </a:cubicBezTo>
                <a:cubicBezTo>
                  <a:pt x="547" y="421"/>
                  <a:pt x="553" y="427"/>
                  <a:pt x="560" y="427"/>
                </a:cubicBezTo>
                <a:cubicBezTo>
                  <a:pt x="567" y="427"/>
                  <a:pt x="573" y="421"/>
                  <a:pt x="573" y="414"/>
                </a:cubicBezTo>
                <a:cubicBezTo>
                  <a:pt x="573" y="406"/>
                  <a:pt x="567" y="400"/>
                  <a:pt x="560" y="400"/>
                </a:cubicBezTo>
                <a:close/>
                <a:moveTo>
                  <a:pt x="520" y="440"/>
                </a:moveTo>
                <a:cubicBezTo>
                  <a:pt x="513" y="440"/>
                  <a:pt x="507" y="446"/>
                  <a:pt x="507" y="454"/>
                </a:cubicBezTo>
                <a:cubicBezTo>
                  <a:pt x="507" y="461"/>
                  <a:pt x="513" y="467"/>
                  <a:pt x="520" y="467"/>
                </a:cubicBezTo>
                <a:cubicBezTo>
                  <a:pt x="527" y="467"/>
                  <a:pt x="533" y="461"/>
                  <a:pt x="533" y="454"/>
                </a:cubicBezTo>
                <a:cubicBezTo>
                  <a:pt x="533" y="446"/>
                  <a:pt x="527" y="440"/>
                  <a:pt x="520" y="440"/>
                </a:cubicBezTo>
                <a:close/>
                <a:moveTo>
                  <a:pt x="600" y="440"/>
                </a:moveTo>
                <a:cubicBezTo>
                  <a:pt x="593" y="440"/>
                  <a:pt x="587" y="446"/>
                  <a:pt x="587" y="454"/>
                </a:cubicBezTo>
                <a:cubicBezTo>
                  <a:pt x="587" y="461"/>
                  <a:pt x="593" y="467"/>
                  <a:pt x="600" y="467"/>
                </a:cubicBezTo>
                <a:cubicBezTo>
                  <a:pt x="607" y="467"/>
                  <a:pt x="613" y="461"/>
                  <a:pt x="613" y="454"/>
                </a:cubicBezTo>
                <a:cubicBezTo>
                  <a:pt x="613" y="446"/>
                  <a:pt x="607" y="440"/>
                  <a:pt x="600" y="440"/>
                </a:cubicBezTo>
                <a:close/>
                <a:moveTo>
                  <a:pt x="560" y="480"/>
                </a:moveTo>
                <a:cubicBezTo>
                  <a:pt x="553" y="480"/>
                  <a:pt x="547" y="486"/>
                  <a:pt x="547" y="494"/>
                </a:cubicBezTo>
                <a:cubicBezTo>
                  <a:pt x="547" y="501"/>
                  <a:pt x="553" y="507"/>
                  <a:pt x="560" y="507"/>
                </a:cubicBezTo>
                <a:cubicBezTo>
                  <a:pt x="567" y="507"/>
                  <a:pt x="573" y="501"/>
                  <a:pt x="573" y="494"/>
                </a:cubicBezTo>
                <a:cubicBezTo>
                  <a:pt x="573" y="486"/>
                  <a:pt x="567" y="480"/>
                  <a:pt x="560" y="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CDFE-7573-8ACC-2E95-F95231F91061}"/>
              </a:ext>
            </a:extLst>
          </p:cNvPr>
          <p:cNvSpPr txBox="1"/>
          <p:nvPr/>
        </p:nvSpPr>
        <p:spPr>
          <a:xfrm>
            <a:off x="1046521" y="1480823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일반현황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70767-C079-B078-7C4C-0B571101B5B0}"/>
              </a:ext>
            </a:extLst>
          </p:cNvPr>
          <p:cNvGrpSpPr/>
          <p:nvPr/>
        </p:nvGrpSpPr>
        <p:grpSpPr>
          <a:xfrm>
            <a:off x="1021473" y="1816894"/>
            <a:ext cx="585417" cy="1770313"/>
            <a:chOff x="1021473" y="1816894"/>
            <a:chExt cx="585417" cy="1770313"/>
          </a:xfrm>
        </p:grpSpPr>
        <p:sp>
          <p:nvSpPr>
            <p:cNvPr id="10" name="Multipe Users">
              <a:extLst>
                <a:ext uri="{FF2B5EF4-FFF2-40B4-BE49-F238E27FC236}">
                  <a16:creationId xmlns:a16="http://schemas.microsoft.com/office/drawing/2014/main" id="{AB56A48A-E7F9-BD55-C0CE-56B007FE8B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8243" y="1816894"/>
              <a:ext cx="248334" cy="209758"/>
            </a:xfrm>
            <a:custGeom>
              <a:avLst/>
              <a:gdLst>
                <a:gd name="T0" fmla="*/ 146 w 669"/>
                <a:gd name="T1" fmla="*/ 198 h 568"/>
                <a:gd name="T2" fmla="*/ 162 w 669"/>
                <a:gd name="T3" fmla="*/ 274 h 568"/>
                <a:gd name="T4" fmla="*/ 191 w 669"/>
                <a:gd name="T5" fmla="*/ 337 h 568"/>
                <a:gd name="T6" fmla="*/ 97 w 669"/>
                <a:gd name="T7" fmla="*/ 437 h 568"/>
                <a:gd name="T8" fmla="*/ 0 w 669"/>
                <a:gd name="T9" fmla="*/ 568 h 568"/>
                <a:gd name="T10" fmla="*/ 516 w 669"/>
                <a:gd name="T11" fmla="*/ 496 h 568"/>
                <a:gd name="T12" fmla="*/ 640 w 669"/>
                <a:gd name="T13" fmla="*/ 416 h 568"/>
                <a:gd name="T14" fmla="*/ 510 w 669"/>
                <a:gd name="T15" fmla="*/ 338 h 568"/>
                <a:gd name="T16" fmla="*/ 522 w 669"/>
                <a:gd name="T17" fmla="*/ 281 h 568"/>
                <a:gd name="T18" fmla="*/ 554 w 669"/>
                <a:gd name="T19" fmla="*/ 210 h 568"/>
                <a:gd name="T20" fmla="*/ 541 w 669"/>
                <a:gd name="T21" fmla="*/ 60 h 568"/>
                <a:gd name="T22" fmla="*/ 440 w 669"/>
                <a:gd name="T23" fmla="*/ 13 h 568"/>
                <a:gd name="T24" fmla="*/ 267 w 669"/>
                <a:gd name="T25" fmla="*/ 0 h 568"/>
                <a:gd name="T26" fmla="*/ 316 w 669"/>
                <a:gd name="T27" fmla="*/ 43 h 568"/>
                <a:gd name="T28" fmla="*/ 363 w 669"/>
                <a:gd name="T29" fmla="*/ 70 h 568"/>
                <a:gd name="T30" fmla="*/ 360 w 669"/>
                <a:gd name="T31" fmla="*/ 208 h 568"/>
                <a:gd name="T32" fmla="*/ 365 w 669"/>
                <a:gd name="T33" fmla="*/ 251 h 568"/>
                <a:gd name="T34" fmla="*/ 349 w 669"/>
                <a:gd name="T35" fmla="*/ 266 h 568"/>
                <a:gd name="T36" fmla="*/ 326 w 669"/>
                <a:gd name="T37" fmla="*/ 320 h 568"/>
                <a:gd name="T38" fmla="*/ 320 w 669"/>
                <a:gd name="T39" fmla="*/ 389 h 568"/>
                <a:gd name="T40" fmla="*/ 366 w 669"/>
                <a:gd name="T41" fmla="*/ 436 h 568"/>
                <a:gd name="T42" fmla="*/ 482 w 669"/>
                <a:gd name="T43" fmla="*/ 495 h 568"/>
                <a:gd name="T44" fmla="*/ 31 w 669"/>
                <a:gd name="T45" fmla="*/ 541 h 568"/>
                <a:gd name="T46" fmla="*/ 171 w 669"/>
                <a:gd name="T47" fmla="*/ 436 h 568"/>
                <a:gd name="T48" fmla="*/ 216 w 669"/>
                <a:gd name="T49" fmla="*/ 389 h 568"/>
                <a:gd name="T50" fmla="*/ 210 w 669"/>
                <a:gd name="T51" fmla="*/ 320 h 568"/>
                <a:gd name="T52" fmla="*/ 186 w 669"/>
                <a:gd name="T53" fmla="*/ 266 h 568"/>
                <a:gd name="T54" fmla="*/ 171 w 669"/>
                <a:gd name="T55" fmla="*/ 251 h 568"/>
                <a:gd name="T56" fmla="*/ 176 w 669"/>
                <a:gd name="T57" fmla="*/ 208 h 568"/>
                <a:gd name="T58" fmla="*/ 267 w 669"/>
                <a:gd name="T59" fmla="*/ 26 h 568"/>
                <a:gd name="T60" fmla="*/ 483 w 669"/>
                <a:gd name="T61" fmla="*/ 58 h 568"/>
                <a:gd name="T62" fmla="*/ 530 w 669"/>
                <a:gd name="T63" fmla="*/ 109 h 568"/>
                <a:gd name="T64" fmla="*/ 525 w 669"/>
                <a:gd name="T65" fmla="*/ 197 h 568"/>
                <a:gd name="T66" fmla="*/ 520 w 669"/>
                <a:gd name="T67" fmla="*/ 227 h 568"/>
                <a:gd name="T68" fmla="*/ 498 w 669"/>
                <a:gd name="T69" fmla="*/ 269 h 568"/>
                <a:gd name="T70" fmla="*/ 482 w 669"/>
                <a:gd name="T71" fmla="*/ 287 h 568"/>
                <a:gd name="T72" fmla="*/ 483 w 669"/>
                <a:gd name="T73" fmla="*/ 345 h 568"/>
                <a:gd name="T74" fmla="*/ 575 w 669"/>
                <a:gd name="T75" fmla="*/ 406 h 568"/>
                <a:gd name="T76" fmla="*/ 493 w 669"/>
                <a:gd name="T77" fmla="*/ 469 h 568"/>
                <a:gd name="T78" fmla="*/ 347 w 669"/>
                <a:gd name="T79" fmla="*/ 385 h 568"/>
                <a:gd name="T80" fmla="*/ 362 w 669"/>
                <a:gd name="T81" fmla="*/ 314 h 568"/>
                <a:gd name="T82" fmla="*/ 399 w 669"/>
                <a:gd name="T83" fmla="*/ 231 h 568"/>
                <a:gd name="T84" fmla="*/ 384 w 669"/>
                <a:gd name="T85" fmla="*/ 5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9" h="568">
                  <a:moveTo>
                    <a:pt x="266" y="0"/>
                  </a:moveTo>
                  <a:cubicBezTo>
                    <a:pt x="204" y="1"/>
                    <a:pt x="164" y="26"/>
                    <a:pt x="147" y="66"/>
                  </a:cubicBezTo>
                  <a:cubicBezTo>
                    <a:pt x="131" y="103"/>
                    <a:pt x="134" y="150"/>
                    <a:pt x="146" y="198"/>
                  </a:cubicBezTo>
                  <a:cubicBezTo>
                    <a:pt x="140" y="206"/>
                    <a:pt x="135" y="216"/>
                    <a:pt x="137" y="231"/>
                  </a:cubicBezTo>
                  <a:cubicBezTo>
                    <a:pt x="138" y="245"/>
                    <a:pt x="144" y="257"/>
                    <a:pt x="150" y="267"/>
                  </a:cubicBezTo>
                  <a:cubicBezTo>
                    <a:pt x="153" y="272"/>
                    <a:pt x="158" y="272"/>
                    <a:pt x="162" y="274"/>
                  </a:cubicBezTo>
                  <a:cubicBezTo>
                    <a:pt x="164" y="288"/>
                    <a:pt x="168" y="302"/>
                    <a:pt x="174" y="314"/>
                  </a:cubicBezTo>
                  <a:cubicBezTo>
                    <a:pt x="178" y="321"/>
                    <a:pt x="181" y="327"/>
                    <a:pt x="185" y="332"/>
                  </a:cubicBezTo>
                  <a:cubicBezTo>
                    <a:pt x="186" y="334"/>
                    <a:pt x="189" y="335"/>
                    <a:pt x="191" y="337"/>
                  </a:cubicBezTo>
                  <a:cubicBezTo>
                    <a:pt x="191" y="354"/>
                    <a:pt x="191" y="367"/>
                    <a:pt x="190" y="385"/>
                  </a:cubicBezTo>
                  <a:cubicBezTo>
                    <a:pt x="185" y="395"/>
                    <a:pt x="175" y="404"/>
                    <a:pt x="159" y="412"/>
                  </a:cubicBezTo>
                  <a:cubicBezTo>
                    <a:pt x="142" y="420"/>
                    <a:pt x="120" y="428"/>
                    <a:pt x="97" y="437"/>
                  </a:cubicBezTo>
                  <a:cubicBezTo>
                    <a:pt x="75" y="447"/>
                    <a:pt x="52" y="459"/>
                    <a:pt x="34" y="477"/>
                  </a:cubicBezTo>
                  <a:cubicBezTo>
                    <a:pt x="16" y="495"/>
                    <a:pt x="3" y="521"/>
                    <a:pt x="1" y="554"/>
                  </a:cubicBezTo>
                  <a:lnTo>
                    <a:pt x="0" y="568"/>
                  </a:lnTo>
                  <a:lnTo>
                    <a:pt x="535" y="568"/>
                  </a:lnTo>
                  <a:lnTo>
                    <a:pt x="535" y="554"/>
                  </a:lnTo>
                  <a:cubicBezTo>
                    <a:pt x="533" y="531"/>
                    <a:pt x="526" y="511"/>
                    <a:pt x="516" y="496"/>
                  </a:cubicBezTo>
                  <a:lnTo>
                    <a:pt x="669" y="496"/>
                  </a:lnTo>
                  <a:lnTo>
                    <a:pt x="668" y="482"/>
                  </a:lnTo>
                  <a:cubicBezTo>
                    <a:pt x="666" y="453"/>
                    <a:pt x="655" y="431"/>
                    <a:pt x="640" y="416"/>
                  </a:cubicBezTo>
                  <a:cubicBezTo>
                    <a:pt x="624" y="400"/>
                    <a:pt x="605" y="390"/>
                    <a:pt x="586" y="382"/>
                  </a:cubicBezTo>
                  <a:cubicBezTo>
                    <a:pt x="567" y="374"/>
                    <a:pt x="549" y="367"/>
                    <a:pt x="535" y="360"/>
                  </a:cubicBezTo>
                  <a:cubicBezTo>
                    <a:pt x="521" y="353"/>
                    <a:pt x="513" y="347"/>
                    <a:pt x="510" y="338"/>
                  </a:cubicBezTo>
                  <a:cubicBezTo>
                    <a:pt x="509" y="325"/>
                    <a:pt x="509" y="313"/>
                    <a:pt x="509" y="300"/>
                  </a:cubicBezTo>
                  <a:cubicBezTo>
                    <a:pt x="510" y="299"/>
                    <a:pt x="512" y="297"/>
                    <a:pt x="513" y="296"/>
                  </a:cubicBezTo>
                  <a:cubicBezTo>
                    <a:pt x="517" y="291"/>
                    <a:pt x="520" y="286"/>
                    <a:pt x="522" y="281"/>
                  </a:cubicBezTo>
                  <a:cubicBezTo>
                    <a:pt x="527" y="271"/>
                    <a:pt x="530" y="259"/>
                    <a:pt x="532" y="248"/>
                  </a:cubicBezTo>
                  <a:cubicBezTo>
                    <a:pt x="536" y="246"/>
                    <a:pt x="540" y="245"/>
                    <a:pt x="543" y="242"/>
                  </a:cubicBezTo>
                  <a:cubicBezTo>
                    <a:pt x="548" y="234"/>
                    <a:pt x="552" y="224"/>
                    <a:pt x="554" y="210"/>
                  </a:cubicBezTo>
                  <a:cubicBezTo>
                    <a:pt x="555" y="199"/>
                    <a:pt x="550" y="190"/>
                    <a:pt x="546" y="183"/>
                  </a:cubicBezTo>
                  <a:cubicBezTo>
                    <a:pt x="552" y="164"/>
                    <a:pt x="558" y="136"/>
                    <a:pt x="556" y="107"/>
                  </a:cubicBezTo>
                  <a:cubicBezTo>
                    <a:pt x="555" y="90"/>
                    <a:pt x="551" y="74"/>
                    <a:pt x="541" y="60"/>
                  </a:cubicBezTo>
                  <a:cubicBezTo>
                    <a:pt x="531" y="47"/>
                    <a:pt x="516" y="37"/>
                    <a:pt x="496" y="34"/>
                  </a:cubicBezTo>
                  <a:cubicBezTo>
                    <a:pt x="483" y="20"/>
                    <a:pt x="464" y="13"/>
                    <a:pt x="440" y="13"/>
                  </a:cubicBezTo>
                  <a:lnTo>
                    <a:pt x="440" y="13"/>
                  </a:lnTo>
                  <a:cubicBezTo>
                    <a:pt x="407" y="14"/>
                    <a:pt x="382" y="22"/>
                    <a:pt x="364" y="36"/>
                  </a:cubicBezTo>
                  <a:cubicBezTo>
                    <a:pt x="356" y="31"/>
                    <a:pt x="346" y="27"/>
                    <a:pt x="335" y="25"/>
                  </a:cubicBezTo>
                  <a:cubicBezTo>
                    <a:pt x="321" y="7"/>
                    <a:pt x="296" y="0"/>
                    <a:pt x="267" y="0"/>
                  </a:cubicBezTo>
                  <a:lnTo>
                    <a:pt x="266" y="0"/>
                  </a:lnTo>
                  <a:close/>
                  <a:moveTo>
                    <a:pt x="267" y="26"/>
                  </a:moveTo>
                  <a:cubicBezTo>
                    <a:pt x="294" y="26"/>
                    <a:pt x="311" y="34"/>
                    <a:pt x="316" y="43"/>
                  </a:cubicBezTo>
                  <a:lnTo>
                    <a:pt x="319" y="49"/>
                  </a:lnTo>
                  <a:lnTo>
                    <a:pt x="326" y="50"/>
                  </a:lnTo>
                  <a:cubicBezTo>
                    <a:pt x="344" y="52"/>
                    <a:pt x="355" y="60"/>
                    <a:pt x="363" y="70"/>
                  </a:cubicBezTo>
                  <a:cubicBezTo>
                    <a:pt x="370" y="80"/>
                    <a:pt x="374" y="95"/>
                    <a:pt x="375" y="111"/>
                  </a:cubicBezTo>
                  <a:cubicBezTo>
                    <a:pt x="378" y="143"/>
                    <a:pt x="369" y="180"/>
                    <a:pt x="363" y="198"/>
                  </a:cubicBezTo>
                  <a:lnTo>
                    <a:pt x="360" y="208"/>
                  </a:lnTo>
                  <a:lnTo>
                    <a:pt x="369" y="213"/>
                  </a:lnTo>
                  <a:cubicBezTo>
                    <a:pt x="368" y="213"/>
                    <a:pt x="374" y="217"/>
                    <a:pt x="373" y="228"/>
                  </a:cubicBezTo>
                  <a:cubicBezTo>
                    <a:pt x="371" y="241"/>
                    <a:pt x="368" y="248"/>
                    <a:pt x="365" y="251"/>
                  </a:cubicBezTo>
                  <a:cubicBezTo>
                    <a:pt x="363" y="254"/>
                    <a:pt x="362" y="254"/>
                    <a:pt x="361" y="254"/>
                  </a:cubicBezTo>
                  <a:lnTo>
                    <a:pt x="351" y="255"/>
                  </a:lnTo>
                  <a:lnTo>
                    <a:pt x="349" y="266"/>
                  </a:lnTo>
                  <a:cubicBezTo>
                    <a:pt x="348" y="277"/>
                    <a:pt x="343" y="291"/>
                    <a:pt x="338" y="302"/>
                  </a:cubicBezTo>
                  <a:cubicBezTo>
                    <a:pt x="335" y="308"/>
                    <a:pt x="333" y="312"/>
                    <a:pt x="330" y="316"/>
                  </a:cubicBezTo>
                  <a:cubicBezTo>
                    <a:pt x="328" y="319"/>
                    <a:pt x="325" y="321"/>
                    <a:pt x="326" y="320"/>
                  </a:cubicBezTo>
                  <a:lnTo>
                    <a:pt x="319" y="324"/>
                  </a:lnTo>
                  <a:lnTo>
                    <a:pt x="319" y="332"/>
                  </a:lnTo>
                  <a:cubicBezTo>
                    <a:pt x="319" y="351"/>
                    <a:pt x="318" y="367"/>
                    <a:pt x="320" y="389"/>
                  </a:cubicBezTo>
                  <a:lnTo>
                    <a:pt x="321" y="391"/>
                  </a:lnTo>
                  <a:lnTo>
                    <a:pt x="321" y="393"/>
                  </a:lnTo>
                  <a:cubicBezTo>
                    <a:pt x="329" y="413"/>
                    <a:pt x="346" y="426"/>
                    <a:pt x="366" y="436"/>
                  </a:cubicBezTo>
                  <a:cubicBezTo>
                    <a:pt x="385" y="445"/>
                    <a:pt x="407" y="453"/>
                    <a:pt x="428" y="462"/>
                  </a:cubicBezTo>
                  <a:cubicBezTo>
                    <a:pt x="446" y="469"/>
                    <a:pt x="462" y="478"/>
                    <a:pt x="475" y="489"/>
                  </a:cubicBezTo>
                  <a:cubicBezTo>
                    <a:pt x="477" y="492"/>
                    <a:pt x="479" y="494"/>
                    <a:pt x="482" y="495"/>
                  </a:cubicBezTo>
                  <a:cubicBezTo>
                    <a:pt x="482" y="495"/>
                    <a:pt x="482" y="495"/>
                    <a:pt x="483" y="496"/>
                  </a:cubicBezTo>
                  <a:cubicBezTo>
                    <a:pt x="494" y="507"/>
                    <a:pt x="501" y="522"/>
                    <a:pt x="505" y="541"/>
                  </a:cubicBezTo>
                  <a:lnTo>
                    <a:pt x="31" y="541"/>
                  </a:lnTo>
                  <a:cubicBezTo>
                    <a:pt x="35" y="522"/>
                    <a:pt x="42" y="507"/>
                    <a:pt x="53" y="496"/>
                  </a:cubicBezTo>
                  <a:cubicBezTo>
                    <a:pt x="67" y="481"/>
                    <a:pt x="87" y="471"/>
                    <a:pt x="108" y="462"/>
                  </a:cubicBezTo>
                  <a:cubicBezTo>
                    <a:pt x="129" y="453"/>
                    <a:pt x="151" y="445"/>
                    <a:pt x="171" y="436"/>
                  </a:cubicBezTo>
                  <a:cubicBezTo>
                    <a:pt x="190" y="426"/>
                    <a:pt x="208" y="413"/>
                    <a:pt x="215" y="393"/>
                  </a:cubicBezTo>
                  <a:lnTo>
                    <a:pt x="216" y="391"/>
                  </a:lnTo>
                  <a:lnTo>
                    <a:pt x="216" y="389"/>
                  </a:lnTo>
                  <a:cubicBezTo>
                    <a:pt x="218" y="367"/>
                    <a:pt x="217" y="351"/>
                    <a:pt x="217" y="332"/>
                  </a:cubicBezTo>
                  <a:lnTo>
                    <a:pt x="217" y="324"/>
                  </a:lnTo>
                  <a:lnTo>
                    <a:pt x="210" y="320"/>
                  </a:lnTo>
                  <a:cubicBezTo>
                    <a:pt x="211" y="321"/>
                    <a:pt x="209" y="319"/>
                    <a:pt x="206" y="316"/>
                  </a:cubicBezTo>
                  <a:cubicBezTo>
                    <a:pt x="204" y="312"/>
                    <a:pt x="201" y="307"/>
                    <a:pt x="198" y="302"/>
                  </a:cubicBezTo>
                  <a:cubicBezTo>
                    <a:pt x="192" y="291"/>
                    <a:pt x="188" y="277"/>
                    <a:pt x="186" y="266"/>
                  </a:cubicBezTo>
                  <a:lnTo>
                    <a:pt x="185" y="255"/>
                  </a:lnTo>
                  <a:lnTo>
                    <a:pt x="174" y="254"/>
                  </a:lnTo>
                  <a:cubicBezTo>
                    <a:pt x="174" y="254"/>
                    <a:pt x="173" y="254"/>
                    <a:pt x="171" y="251"/>
                  </a:cubicBezTo>
                  <a:cubicBezTo>
                    <a:pt x="168" y="248"/>
                    <a:pt x="165" y="241"/>
                    <a:pt x="163" y="228"/>
                  </a:cubicBezTo>
                  <a:cubicBezTo>
                    <a:pt x="161" y="222"/>
                    <a:pt x="166" y="217"/>
                    <a:pt x="167" y="213"/>
                  </a:cubicBezTo>
                  <a:lnTo>
                    <a:pt x="176" y="208"/>
                  </a:lnTo>
                  <a:lnTo>
                    <a:pt x="173" y="198"/>
                  </a:lnTo>
                  <a:cubicBezTo>
                    <a:pt x="161" y="150"/>
                    <a:pt x="159" y="106"/>
                    <a:pt x="172" y="76"/>
                  </a:cubicBezTo>
                  <a:cubicBezTo>
                    <a:pt x="185" y="46"/>
                    <a:pt x="211" y="27"/>
                    <a:pt x="267" y="26"/>
                  </a:cubicBezTo>
                  <a:close/>
                  <a:moveTo>
                    <a:pt x="440" y="40"/>
                  </a:moveTo>
                  <a:cubicBezTo>
                    <a:pt x="463" y="40"/>
                    <a:pt x="476" y="46"/>
                    <a:pt x="480" y="53"/>
                  </a:cubicBezTo>
                  <a:lnTo>
                    <a:pt x="483" y="58"/>
                  </a:lnTo>
                  <a:lnTo>
                    <a:pt x="490" y="59"/>
                  </a:lnTo>
                  <a:cubicBezTo>
                    <a:pt x="505" y="61"/>
                    <a:pt x="513" y="67"/>
                    <a:pt x="519" y="76"/>
                  </a:cubicBezTo>
                  <a:cubicBezTo>
                    <a:pt x="525" y="84"/>
                    <a:pt x="529" y="96"/>
                    <a:pt x="530" y="109"/>
                  </a:cubicBezTo>
                  <a:cubicBezTo>
                    <a:pt x="532" y="135"/>
                    <a:pt x="524" y="167"/>
                    <a:pt x="519" y="181"/>
                  </a:cubicBezTo>
                  <a:lnTo>
                    <a:pt x="516" y="191"/>
                  </a:lnTo>
                  <a:lnTo>
                    <a:pt x="525" y="197"/>
                  </a:lnTo>
                  <a:cubicBezTo>
                    <a:pt x="524" y="196"/>
                    <a:pt x="528" y="198"/>
                    <a:pt x="527" y="207"/>
                  </a:cubicBezTo>
                  <a:cubicBezTo>
                    <a:pt x="527" y="214"/>
                    <a:pt x="524" y="219"/>
                    <a:pt x="522" y="225"/>
                  </a:cubicBezTo>
                  <a:cubicBezTo>
                    <a:pt x="520" y="227"/>
                    <a:pt x="519" y="227"/>
                    <a:pt x="520" y="227"/>
                  </a:cubicBezTo>
                  <a:lnTo>
                    <a:pt x="509" y="228"/>
                  </a:lnTo>
                  <a:lnTo>
                    <a:pt x="508" y="239"/>
                  </a:lnTo>
                  <a:cubicBezTo>
                    <a:pt x="507" y="248"/>
                    <a:pt x="503" y="260"/>
                    <a:pt x="498" y="269"/>
                  </a:cubicBezTo>
                  <a:cubicBezTo>
                    <a:pt x="496" y="273"/>
                    <a:pt x="494" y="277"/>
                    <a:pt x="492" y="280"/>
                  </a:cubicBezTo>
                  <a:cubicBezTo>
                    <a:pt x="490" y="283"/>
                    <a:pt x="488" y="284"/>
                    <a:pt x="489" y="283"/>
                  </a:cubicBezTo>
                  <a:lnTo>
                    <a:pt x="482" y="287"/>
                  </a:lnTo>
                  <a:lnTo>
                    <a:pt x="482" y="295"/>
                  </a:lnTo>
                  <a:cubicBezTo>
                    <a:pt x="482" y="311"/>
                    <a:pt x="482" y="325"/>
                    <a:pt x="483" y="344"/>
                  </a:cubicBezTo>
                  <a:lnTo>
                    <a:pt x="483" y="345"/>
                  </a:lnTo>
                  <a:lnTo>
                    <a:pt x="484" y="347"/>
                  </a:lnTo>
                  <a:cubicBezTo>
                    <a:pt x="491" y="365"/>
                    <a:pt x="506" y="376"/>
                    <a:pt x="523" y="384"/>
                  </a:cubicBezTo>
                  <a:cubicBezTo>
                    <a:pt x="539" y="392"/>
                    <a:pt x="558" y="399"/>
                    <a:pt x="575" y="406"/>
                  </a:cubicBezTo>
                  <a:cubicBezTo>
                    <a:pt x="593" y="414"/>
                    <a:pt x="609" y="422"/>
                    <a:pt x="621" y="434"/>
                  </a:cubicBezTo>
                  <a:cubicBezTo>
                    <a:pt x="629" y="443"/>
                    <a:pt x="635" y="455"/>
                    <a:pt x="638" y="469"/>
                  </a:cubicBezTo>
                  <a:lnTo>
                    <a:pt x="493" y="469"/>
                  </a:lnTo>
                  <a:cubicBezTo>
                    <a:pt x="477" y="455"/>
                    <a:pt x="458" y="445"/>
                    <a:pt x="439" y="437"/>
                  </a:cubicBezTo>
                  <a:cubicBezTo>
                    <a:pt x="417" y="428"/>
                    <a:pt x="395" y="420"/>
                    <a:pt x="378" y="412"/>
                  </a:cubicBezTo>
                  <a:cubicBezTo>
                    <a:pt x="361" y="404"/>
                    <a:pt x="351" y="395"/>
                    <a:pt x="347" y="385"/>
                  </a:cubicBezTo>
                  <a:cubicBezTo>
                    <a:pt x="345" y="367"/>
                    <a:pt x="346" y="353"/>
                    <a:pt x="346" y="337"/>
                  </a:cubicBezTo>
                  <a:cubicBezTo>
                    <a:pt x="348" y="335"/>
                    <a:pt x="350" y="334"/>
                    <a:pt x="352" y="331"/>
                  </a:cubicBezTo>
                  <a:cubicBezTo>
                    <a:pt x="355" y="326"/>
                    <a:pt x="359" y="320"/>
                    <a:pt x="362" y="314"/>
                  </a:cubicBezTo>
                  <a:cubicBezTo>
                    <a:pt x="368" y="302"/>
                    <a:pt x="372" y="288"/>
                    <a:pt x="374" y="274"/>
                  </a:cubicBezTo>
                  <a:cubicBezTo>
                    <a:pt x="378" y="272"/>
                    <a:pt x="383" y="272"/>
                    <a:pt x="386" y="267"/>
                  </a:cubicBezTo>
                  <a:cubicBezTo>
                    <a:pt x="393" y="259"/>
                    <a:pt x="397" y="247"/>
                    <a:pt x="399" y="231"/>
                  </a:cubicBezTo>
                  <a:cubicBezTo>
                    <a:pt x="401" y="216"/>
                    <a:pt x="396" y="206"/>
                    <a:pt x="390" y="199"/>
                  </a:cubicBezTo>
                  <a:cubicBezTo>
                    <a:pt x="396" y="178"/>
                    <a:pt x="405" y="144"/>
                    <a:pt x="402" y="109"/>
                  </a:cubicBezTo>
                  <a:cubicBezTo>
                    <a:pt x="398" y="88"/>
                    <a:pt x="395" y="68"/>
                    <a:pt x="384" y="54"/>
                  </a:cubicBezTo>
                  <a:cubicBezTo>
                    <a:pt x="397" y="46"/>
                    <a:pt x="415" y="40"/>
                    <a:pt x="440" y="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D1069E-6C65-DA10-1CA7-0416F07DFE95}"/>
                </a:ext>
              </a:extLst>
            </p:cNvPr>
            <p:cNvSpPr txBox="1"/>
            <p:nvPr/>
          </p:nvSpPr>
          <p:spPr>
            <a:xfrm>
              <a:off x="1053223" y="2095319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인구이동</a:t>
              </a:r>
            </a:p>
          </p:txBody>
        </p:sp>
        <p:sp>
          <p:nvSpPr>
            <p:cNvPr id="12" name="Map">
              <a:extLst>
                <a:ext uri="{FF2B5EF4-FFF2-40B4-BE49-F238E27FC236}">
                  <a16:creationId xmlns:a16="http://schemas.microsoft.com/office/drawing/2014/main" id="{F3AA05B1-FCA6-C821-D1B2-E826596B6F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3874" y="2422837"/>
              <a:ext cx="232703" cy="216734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5EFB84-A6B3-8F81-8E5C-7416D869B2C6}"/>
                </a:ext>
              </a:extLst>
            </p:cNvPr>
            <p:cNvSpPr txBox="1"/>
            <p:nvPr/>
          </p:nvSpPr>
          <p:spPr>
            <a:xfrm>
              <a:off x="1053223" y="2751801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농촌공간</a:t>
              </a:r>
            </a:p>
          </p:txBody>
        </p:sp>
        <p:sp>
          <p:nvSpPr>
            <p:cNvPr id="14" name="Bank">
              <a:extLst>
                <a:ext uri="{FF2B5EF4-FFF2-40B4-BE49-F238E27FC236}">
                  <a16:creationId xmlns:a16="http://schemas.microsoft.com/office/drawing/2014/main" id="{7A48345A-140A-4B9D-001A-67E4251E5F7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6404" y="3048613"/>
              <a:ext cx="252011" cy="254482"/>
            </a:xfrm>
            <a:custGeom>
              <a:avLst/>
              <a:gdLst>
                <a:gd name="T0" fmla="*/ 328 w 666"/>
                <a:gd name="T1" fmla="*/ 2 h 667"/>
                <a:gd name="T2" fmla="*/ 0 w 666"/>
                <a:gd name="T3" fmla="*/ 151 h 667"/>
                <a:gd name="T4" fmla="*/ 13 w 666"/>
                <a:gd name="T5" fmla="*/ 187 h 667"/>
                <a:gd name="T6" fmla="*/ 65 w 666"/>
                <a:gd name="T7" fmla="*/ 227 h 667"/>
                <a:gd name="T8" fmla="*/ 66 w 666"/>
                <a:gd name="T9" fmla="*/ 536 h 667"/>
                <a:gd name="T10" fmla="*/ 40 w 666"/>
                <a:gd name="T11" fmla="*/ 587 h 667"/>
                <a:gd name="T12" fmla="*/ 0 w 666"/>
                <a:gd name="T13" fmla="*/ 627 h 667"/>
                <a:gd name="T14" fmla="*/ 666 w 666"/>
                <a:gd name="T15" fmla="*/ 667 h 667"/>
                <a:gd name="T16" fmla="*/ 628 w 666"/>
                <a:gd name="T17" fmla="*/ 587 h 667"/>
                <a:gd name="T18" fmla="*/ 626 w 666"/>
                <a:gd name="T19" fmla="*/ 574 h 667"/>
                <a:gd name="T20" fmla="*/ 600 w 666"/>
                <a:gd name="T21" fmla="*/ 227 h 667"/>
                <a:gd name="T22" fmla="*/ 640 w 666"/>
                <a:gd name="T23" fmla="*/ 187 h 667"/>
                <a:gd name="T24" fmla="*/ 666 w 666"/>
                <a:gd name="T25" fmla="*/ 174 h 667"/>
                <a:gd name="T26" fmla="*/ 658 w 666"/>
                <a:gd name="T27" fmla="*/ 139 h 667"/>
                <a:gd name="T28" fmla="*/ 333 w 666"/>
                <a:gd name="T29" fmla="*/ 0 h 667"/>
                <a:gd name="T30" fmla="*/ 640 w 666"/>
                <a:gd name="T31" fmla="*/ 160 h 667"/>
                <a:gd name="T32" fmla="*/ 26 w 666"/>
                <a:gd name="T33" fmla="*/ 160 h 667"/>
                <a:gd name="T34" fmla="*/ 333 w 666"/>
                <a:gd name="T35" fmla="*/ 28 h 667"/>
                <a:gd name="T36" fmla="*/ 613 w 666"/>
                <a:gd name="T37" fmla="*/ 187 h 667"/>
                <a:gd name="T38" fmla="*/ 65 w 666"/>
                <a:gd name="T39" fmla="*/ 200 h 667"/>
                <a:gd name="T40" fmla="*/ 93 w 666"/>
                <a:gd name="T41" fmla="*/ 227 h 667"/>
                <a:gd name="T42" fmla="*/ 120 w 666"/>
                <a:gd name="T43" fmla="*/ 534 h 667"/>
                <a:gd name="T44" fmla="*/ 93 w 666"/>
                <a:gd name="T45" fmla="*/ 227 h 667"/>
                <a:gd name="T46" fmla="*/ 213 w 666"/>
                <a:gd name="T47" fmla="*/ 227 h 667"/>
                <a:gd name="T48" fmla="*/ 146 w 666"/>
                <a:gd name="T49" fmla="*/ 534 h 667"/>
                <a:gd name="T50" fmla="*/ 240 w 666"/>
                <a:gd name="T51" fmla="*/ 227 h 667"/>
                <a:gd name="T52" fmla="*/ 266 w 666"/>
                <a:gd name="T53" fmla="*/ 534 h 667"/>
                <a:gd name="T54" fmla="*/ 240 w 666"/>
                <a:gd name="T55" fmla="*/ 227 h 667"/>
                <a:gd name="T56" fmla="*/ 373 w 666"/>
                <a:gd name="T57" fmla="*/ 227 h 667"/>
                <a:gd name="T58" fmla="*/ 293 w 666"/>
                <a:gd name="T59" fmla="*/ 534 h 667"/>
                <a:gd name="T60" fmla="*/ 400 w 666"/>
                <a:gd name="T61" fmla="*/ 227 h 667"/>
                <a:gd name="T62" fmla="*/ 426 w 666"/>
                <a:gd name="T63" fmla="*/ 534 h 667"/>
                <a:gd name="T64" fmla="*/ 400 w 666"/>
                <a:gd name="T65" fmla="*/ 227 h 667"/>
                <a:gd name="T66" fmla="*/ 520 w 666"/>
                <a:gd name="T67" fmla="*/ 227 h 667"/>
                <a:gd name="T68" fmla="*/ 453 w 666"/>
                <a:gd name="T69" fmla="*/ 534 h 667"/>
                <a:gd name="T70" fmla="*/ 546 w 666"/>
                <a:gd name="T71" fmla="*/ 227 h 667"/>
                <a:gd name="T72" fmla="*/ 573 w 666"/>
                <a:gd name="T73" fmla="*/ 534 h 667"/>
                <a:gd name="T74" fmla="*/ 546 w 666"/>
                <a:gd name="T75" fmla="*/ 227 h 667"/>
                <a:gd name="T76" fmla="*/ 588 w 666"/>
                <a:gd name="T77" fmla="*/ 560 h 667"/>
                <a:gd name="T78" fmla="*/ 600 w 666"/>
                <a:gd name="T79" fmla="*/ 587 h 667"/>
                <a:gd name="T80" fmla="*/ 66 w 666"/>
                <a:gd name="T81" fmla="*/ 574 h 667"/>
                <a:gd name="T82" fmla="*/ 37 w 666"/>
                <a:gd name="T83" fmla="*/ 614 h 667"/>
                <a:gd name="T84" fmla="*/ 640 w 666"/>
                <a:gd name="T85" fmla="*/ 627 h 667"/>
                <a:gd name="T86" fmla="*/ 26 w 666"/>
                <a:gd name="T87" fmla="*/ 640 h 667"/>
                <a:gd name="T88" fmla="*/ 37 w 666"/>
                <a:gd name="T89" fmla="*/ 61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331" y="0"/>
                    <a:pt x="329" y="1"/>
                    <a:pt x="328" y="2"/>
                  </a:cubicBezTo>
                  <a:lnTo>
                    <a:pt x="8" y="139"/>
                  </a:lnTo>
                  <a:cubicBezTo>
                    <a:pt x="3" y="141"/>
                    <a:pt x="0" y="146"/>
                    <a:pt x="0" y="151"/>
                  </a:cubicBezTo>
                  <a:lnTo>
                    <a:pt x="0" y="174"/>
                  </a:lnTo>
                  <a:cubicBezTo>
                    <a:pt x="0" y="181"/>
                    <a:pt x="5" y="187"/>
                    <a:pt x="13" y="187"/>
                  </a:cubicBezTo>
                  <a:lnTo>
                    <a:pt x="26" y="187"/>
                  </a:lnTo>
                  <a:cubicBezTo>
                    <a:pt x="26" y="209"/>
                    <a:pt x="43" y="227"/>
                    <a:pt x="65" y="227"/>
                  </a:cubicBezTo>
                  <a:lnTo>
                    <a:pt x="66" y="227"/>
                  </a:lnTo>
                  <a:lnTo>
                    <a:pt x="66" y="536"/>
                  </a:lnTo>
                  <a:cubicBezTo>
                    <a:pt x="51" y="541"/>
                    <a:pt x="40" y="556"/>
                    <a:pt x="40" y="574"/>
                  </a:cubicBezTo>
                  <a:lnTo>
                    <a:pt x="40" y="587"/>
                  </a:lnTo>
                  <a:lnTo>
                    <a:pt x="37" y="587"/>
                  </a:lnTo>
                  <a:cubicBezTo>
                    <a:pt x="16" y="587"/>
                    <a:pt x="0" y="606"/>
                    <a:pt x="0" y="627"/>
                  </a:cubicBezTo>
                  <a:lnTo>
                    <a:pt x="0" y="667"/>
                  </a:lnTo>
                  <a:lnTo>
                    <a:pt x="666" y="667"/>
                  </a:lnTo>
                  <a:lnTo>
                    <a:pt x="666" y="627"/>
                  </a:lnTo>
                  <a:cubicBezTo>
                    <a:pt x="666" y="606"/>
                    <a:pt x="650" y="587"/>
                    <a:pt x="628" y="587"/>
                  </a:cubicBezTo>
                  <a:lnTo>
                    <a:pt x="626" y="587"/>
                  </a:lnTo>
                  <a:lnTo>
                    <a:pt x="626" y="574"/>
                  </a:lnTo>
                  <a:cubicBezTo>
                    <a:pt x="626" y="556"/>
                    <a:pt x="615" y="541"/>
                    <a:pt x="600" y="536"/>
                  </a:cubicBezTo>
                  <a:lnTo>
                    <a:pt x="600" y="227"/>
                  </a:lnTo>
                  <a:lnTo>
                    <a:pt x="601" y="227"/>
                  </a:lnTo>
                  <a:cubicBezTo>
                    <a:pt x="622" y="227"/>
                    <a:pt x="640" y="209"/>
                    <a:pt x="640" y="187"/>
                  </a:cubicBezTo>
                  <a:lnTo>
                    <a:pt x="653" y="187"/>
                  </a:lnTo>
                  <a:cubicBezTo>
                    <a:pt x="660" y="187"/>
                    <a:pt x="666" y="181"/>
                    <a:pt x="666" y="174"/>
                  </a:cubicBezTo>
                  <a:lnTo>
                    <a:pt x="666" y="151"/>
                  </a:lnTo>
                  <a:cubicBezTo>
                    <a:pt x="666" y="146"/>
                    <a:pt x="663" y="141"/>
                    <a:pt x="658" y="139"/>
                  </a:cubicBezTo>
                  <a:lnTo>
                    <a:pt x="338" y="2"/>
                  </a:lnTo>
                  <a:cubicBezTo>
                    <a:pt x="336" y="1"/>
                    <a:pt x="335" y="0"/>
                    <a:pt x="333" y="0"/>
                  </a:cubicBezTo>
                  <a:close/>
                  <a:moveTo>
                    <a:pt x="333" y="28"/>
                  </a:moveTo>
                  <a:lnTo>
                    <a:pt x="640" y="160"/>
                  </a:lnTo>
                  <a:lnTo>
                    <a:pt x="640" y="160"/>
                  </a:lnTo>
                  <a:lnTo>
                    <a:pt x="26" y="160"/>
                  </a:lnTo>
                  <a:lnTo>
                    <a:pt x="26" y="160"/>
                  </a:lnTo>
                  <a:lnTo>
                    <a:pt x="333" y="28"/>
                  </a:lnTo>
                  <a:close/>
                  <a:moveTo>
                    <a:pt x="53" y="187"/>
                  </a:moveTo>
                  <a:lnTo>
                    <a:pt x="613" y="187"/>
                  </a:lnTo>
                  <a:cubicBezTo>
                    <a:pt x="613" y="195"/>
                    <a:pt x="607" y="200"/>
                    <a:pt x="601" y="200"/>
                  </a:cubicBezTo>
                  <a:lnTo>
                    <a:pt x="65" y="200"/>
                  </a:lnTo>
                  <a:cubicBezTo>
                    <a:pt x="58" y="200"/>
                    <a:pt x="53" y="195"/>
                    <a:pt x="53" y="187"/>
                  </a:cubicBezTo>
                  <a:close/>
                  <a:moveTo>
                    <a:pt x="93" y="227"/>
                  </a:moveTo>
                  <a:lnTo>
                    <a:pt x="120" y="227"/>
                  </a:lnTo>
                  <a:lnTo>
                    <a:pt x="120" y="534"/>
                  </a:lnTo>
                  <a:lnTo>
                    <a:pt x="93" y="534"/>
                  </a:lnTo>
                  <a:lnTo>
                    <a:pt x="93" y="227"/>
                  </a:lnTo>
                  <a:close/>
                  <a:moveTo>
                    <a:pt x="146" y="227"/>
                  </a:moveTo>
                  <a:lnTo>
                    <a:pt x="213" y="227"/>
                  </a:lnTo>
                  <a:lnTo>
                    <a:pt x="213" y="534"/>
                  </a:lnTo>
                  <a:lnTo>
                    <a:pt x="146" y="534"/>
                  </a:lnTo>
                  <a:lnTo>
                    <a:pt x="146" y="227"/>
                  </a:lnTo>
                  <a:close/>
                  <a:moveTo>
                    <a:pt x="240" y="227"/>
                  </a:moveTo>
                  <a:lnTo>
                    <a:pt x="266" y="227"/>
                  </a:lnTo>
                  <a:lnTo>
                    <a:pt x="266" y="534"/>
                  </a:lnTo>
                  <a:lnTo>
                    <a:pt x="240" y="534"/>
                  </a:lnTo>
                  <a:lnTo>
                    <a:pt x="240" y="227"/>
                  </a:lnTo>
                  <a:close/>
                  <a:moveTo>
                    <a:pt x="293" y="227"/>
                  </a:moveTo>
                  <a:lnTo>
                    <a:pt x="373" y="227"/>
                  </a:lnTo>
                  <a:lnTo>
                    <a:pt x="373" y="534"/>
                  </a:lnTo>
                  <a:lnTo>
                    <a:pt x="293" y="534"/>
                  </a:lnTo>
                  <a:lnTo>
                    <a:pt x="293" y="227"/>
                  </a:lnTo>
                  <a:close/>
                  <a:moveTo>
                    <a:pt x="400" y="227"/>
                  </a:moveTo>
                  <a:lnTo>
                    <a:pt x="426" y="227"/>
                  </a:lnTo>
                  <a:lnTo>
                    <a:pt x="426" y="534"/>
                  </a:lnTo>
                  <a:lnTo>
                    <a:pt x="400" y="534"/>
                  </a:lnTo>
                  <a:lnTo>
                    <a:pt x="400" y="227"/>
                  </a:lnTo>
                  <a:close/>
                  <a:moveTo>
                    <a:pt x="453" y="227"/>
                  </a:moveTo>
                  <a:lnTo>
                    <a:pt x="520" y="227"/>
                  </a:lnTo>
                  <a:lnTo>
                    <a:pt x="520" y="534"/>
                  </a:lnTo>
                  <a:lnTo>
                    <a:pt x="453" y="534"/>
                  </a:lnTo>
                  <a:lnTo>
                    <a:pt x="453" y="227"/>
                  </a:lnTo>
                  <a:close/>
                  <a:moveTo>
                    <a:pt x="546" y="227"/>
                  </a:moveTo>
                  <a:lnTo>
                    <a:pt x="573" y="227"/>
                  </a:lnTo>
                  <a:lnTo>
                    <a:pt x="573" y="534"/>
                  </a:lnTo>
                  <a:lnTo>
                    <a:pt x="546" y="534"/>
                  </a:lnTo>
                  <a:lnTo>
                    <a:pt x="546" y="227"/>
                  </a:lnTo>
                  <a:close/>
                  <a:moveTo>
                    <a:pt x="77" y="560"/>
                  </a:moveTo>
                  <a:lnTo>
                    <a:pt x="588" y="560"/>
                  </a:lnTo>
                  <a:cubicBezTo>
                    <a:pt x="594" y="560"/>
                    <a:pt x="600" y="566"/>
                    <a:pt x="600" y="574"/>
                  </a:cubicBezTo>
                  <a:lnTo>
                    <a:pt x="600" y="587"/>
                  </a:lnTo>
                  <a:lnTo>
                    <a:pt x="66" y="587"/>
                  </a:lnTo>
                  <a:lnTo>
                    <a:pt x="66" y="574"/>
                  </a:lnTo>
                  <a:cubicBezTo>
                    <a:pt x="66" y="566"/>
                    <a:pt x="72" y="560"/>
                    <a:pt x="77" y="560"/>
                  </a:cubicBezTo>
                  <a:close/>
                  <a:moveTo>
                    <a:pt x="37" y="614"/>
                  </a:moveTo>
                  <a:lnTo>
                    <a:pt x="628" y="614"/>
                  </a:lnTo>
                  <a:cubicBezTo>
                    <a:pt x="634" y="614"/>
                    <a:pt x="640" y="619"/>
                    <a:pt x="640" y="627"/>
                  </a:cubicBezTo>
                  <a:lnTo>
                    <a:pt x="640" y="640"/>
                  </a:lnTo>
                  <a:lnTo>
                    <a:pt x="26" y="640"/>
                  </a:lnTo>
                  <a:lnTo>
                    <a:pt x="26" y="627"/>
                  </a:lnTo>
                  <a:cubicBezTo>
                    <a:pt x="26" y="619"/>
                    <a:pt x="32" y="614"/>
                    <a:pt x="37" y="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875E2-54CE-8CFD-A25D-C8331A8B8880}"/>
                </a:ext>
              </a:extLst>
            </p:cNvPr>
            <p:cNvSpPr txBox="1"/>
            <p:nvPr/>
          </p:nvSpPr>
          <p:spPr>
            <a:xfrm>
              <a:off x="1021473" y="3387152"/>
              <a:ext cx="5854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endPara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2431A3-8F29-4941-600B-66A5DC1432A9}"/>
              </a:ext>
            </a:extLst>
          </p:cNvPr>
          <p:cNvSpPr txBox="1"/>
          <p:nvPr/>
        </p:nvSpPr>
        <p:spPr>
          <a:xfrm>
            <a:off x="8561178" y="-1818324"/>
            <a:ext cx="1593706" cy="1296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자연지리환경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인문환경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토지이용환경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산업경제 현황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경제 집중화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불균형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pSp>
        <p:nvGrpSpPr>
          <p:cNvPr id="2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0A5FCA4-BBD8-22B3-5AC1-97C8A48377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44003" y="949146"/>
            <a:ext cx="1040906" cy="212366"/>
            <a:chOff x="593892" y="1585163"/>
            <a:chExt cx="1040906" cy="212366"/>
          </a:xfrm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AE9FD8D8-0B64-9CA8-2887-98CFA51AD1A2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 hidden="1">
              <a:extLst>
                <a:ext uri="{FF2B5EF4-FFF2-40B4-BE49-F238E27FC236}">
                  <a16:creationId xmlns:a16="http://schemas.microsoft.com/office/drawing/2014/main" id="{0AA34169-39D9-5E61-F653-38ECF56E458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abel">
              <a:extLst>
                <a:ext uri="{FF2B5EF4-FFF2-40B4-BE49-F238E27FC236}">
                  <a16:creationId xmlns:a16="http://schemas.microsoft.com/office/drawing/2014/main" id="{60615947-8A8E-DCAD-4531-551F6A0863E0}"/>
                </a:ext>
              </a:extLst>
            </p:cNvPr>
            <p:cNvSpPr txBox="1"/>
            <p:nvPr/>
          </p:nvSpPr>
          <p:spPr>
            <a:xfrm>
              <a:off x="727242" y="1585163"/>
              <a:ext cx="907556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 err="1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핵심시섧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 분포도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BD218CC-5837-5DC2-B0FD-3B96CA27CD0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44003" y="1234427"/>
            <a:ext cx="1249297" cy="212366"/>
            <a:chOff x="593892" y="1585163"/>
            <a:chExt cx="1249297" cy="212366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B1379A2F-D59B-C5CE-DE4F-8F5F69156D20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heck" hidden="1">
              <a:extLst>
                <a:ext uri="{FF2B5EF4-FFF2-40B4-BE49-F238E27FC236}">
                  <a16:creationId xmlns:a16="http://schemas.microsoft.com/office/drawing/2014/main" id="{8644888B-8A59-CB35-C148-7BF661B5994D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Label">
              <a:extLst>
                <a:ext uri="{FF2B5EF4-FFF2-40B4-BE49-F238E27FC236}">
                  <a16:creationId xmlns:a16="http://schemas.microsoft.com/office/drawing/2014/main" id="{9374DEF0-D20D-C035-3AFF-8894A561FEF0}"/>
                </a:ext>
              </a:extLst>
            </p:cNvPr>
            <p:cNvSpPr txBox="1"/>
            <p:nvPr/>
          </p:nvSpPr>
          <p:spPr>
            <a:xfrm>
              <a:off x="727242" y="1585163"/>
              <a:ext cx="111594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핵심시설 </a:t>
              </a:r>
              <a:r>
                <a:rPr lang="ko-KR" altLang="en-US" sz="900" kern="0" spc="0" dirty="0" err="1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시비스권역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0EDBF1A-2BBF-3E60-5167-DF6E944A260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644003" y="1501606"/>
            <a:ext cx="1040906" cy="212366"/>
            <a:chOff x="593892" y="1585163"/>
            <a:chExt cx="1040906" cy="21236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AB9DF68F-4B3B-4323-2223-5B2934B0542A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Check">
              <a:extLst>
                <a:ext uri="{FF2B5EF4-FFF2-40B4-BE49-F238E27FC236}">
                  <a16:creationId xmlns:a16="http://schemas.microsoft.com/office/drawing/2014/main" id="{BBB63A45-CDBD-EF00-CF7B-85E00E1BA02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557A935B-B7B7-12E0-0DDC-7BBA9DCC5C4C}"/>
                </a:ext>
              </a:extLst>
            </p:cNvPr>
            <p:cNvSpPr txBox="1"/>
            <p:nvPr/>
          </p:nvSpPr>
          <p:spPr>
            <a:xfrm>
              <a:off x="727242" y="1585163"/>
              <a:ext cx="907556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핵심권역 접근성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B6ECEA6-B669-E1AB-C4B7-56CC8ADE286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71070" y="-967943"/>
            <a:ext cx="936711" cy="212366"/>
            <a:chOff x="593892" y="1585163"/>
            <a:chExt cx="936711" cy="212366"/>
          </a:xfrm>
        </p:grpSpPr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0390A257-7D28-9AAB-0BDF-17726714D9F4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>
              <a:extLst>
                <a:ext uri="{FF2B5EF4-FFF2-40B4-BE49-F238E27FC236}">
                  <a16:creationId xmlns:a16="http://schemas.microsoft.com/office/drawing/2014/main" id="{9FE6EA43-4141-664A-F2CD-C8C1B5DE8AE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abel">
              <a:extLst>
                <a:ext uri="{FF2B5EF4-FFF2-40B4-BE49-F238E27FC236}">
                  <a16:creationId xmlns:a16="http://schemas.microsoft.com/office/drawing/2014/main" id="{1F1F8AE9-C64A-625D-4204-4856A96065CA}"/>
                </a:ext>
              </a:extLst>
            </p:cNvPr>
            <p:cNvSpPr txBox="1"/>
            <p:nvPr/>
          </p:nvSpPr>
          <p:spPr>
            <a:xfrm>
              <a:off x="727242" y="1585163"/>
              <a:ext cx="80336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산업경제 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567B55C9-EF11-8680-C612-8131006A112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683986" y="1777511"/>
            <a:ext cx="136815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EDAFE746-B37C-E5D9-144A-63E88CE99E05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응급시설 접근성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C520038D-E133-E5B0-B9CF-22E3052588F8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D964A6B-BB43-5261-DD97-40B8280D46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75"/>
          <a:stretch/>
        </p:blipFill>
        <p:spPr>
          <a:xfrm>
            <a:off x="3195699" y="1028700"/>
            <a:ext cx="8015232" cy="5181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DE4A9D3-0992-2B42-9183-FA622142B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287" y="5380594"/>
            <a:ext cx="2095500" cy="790575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5CE9A6B-EBBA-A204-00BB-5BD3C3FC23E9}"/>
              </a:ext>
            </a:extLst>
          </p:cNvPr>
          <p:cNvCxnSpPr/>
          <p:nvPr/>
        </p:nvCxnSpPr>
        <p:spPr>
          <a:xfrm flipH="1">
            <a:off x="10154884" y="349250"/>
            <a:ext cx="201966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39A7FF3-D3BD-7FD7-CCD3-654243100B9A}"/>
              </a:ext>
            </a:extLst>
          </p:cNvPr>
          <p:cNvSpPr txBox="1"/>
          <p:nvPr/>
        </p:nvSpPr>
        <p:spPr>
          <a:xfrm>
            <a:off x="9861880" y="-12234"/>
            <a:ext cx="274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>
                <a:solidFill>
                  <a:srgbClr val="FF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위성으로 변경 필요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755B75-0E40-9D29-5466-8D7CF25CFEEA}"/>
              </a:ext>
            </a:extLst>
          </p:cNvPr>
          <p:cNvSpPr txBox="1"/>
          <p:nvPr/>
        </p:nvSpPr>
        <p:spPr>
          <a:xfrm>
            <a:off x="1525445" y="550916"/>
            <a:ext cx="1583623" cy="2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chemeClr val="bg1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■ 농촌공간 진단시스템</a:t>
            </a:r>
            <a:endParaRPr lang="ko-KR" altLang="en-US" sz="500" kern="0" spc="0" dirty="0">
              <a:solidFill>
                <a:schemeClr val="bg1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6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9D6AA-730B-E56A-8C49-A9DC43B603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100" y="601035"/>
            <a:ext cx="10055800" cy="5655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531325B-C118-F12D-E2C5-64354FB56B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50" t="60947" r="79079"/>
          <a:stretch/>
        </p:blipFill>
        <p:spPr>
          <a:xfrm>
            <a:off x="1556973" y="838199"/>
            <a:ext cx="1633540" cy="5181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9A6CE2E-B4D3-D4F3-2DE5-04A203DB34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2" t="67118" r="95323" b="11555"/>
          <a:stretch/>
        </p:blipFill>
        <p:spPr>
          <a:xfrm>
            <a:off x="1072863" y="1204911"/>
            <a:ext cx="484110" cy="325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F811A44-DFB6-1246-A3EF-C2DDB95D33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12" t="243" r="86573" b="97821"/>
          <a:stretch/>
        </p:blipFill>
        <p:spPr>
          <a:xfrm>
            <a:off x="1590675" y="601035"/>
            <a:ext cx="484110" cy="21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3E1E40-F900-3AD6-D52A-53F3D92B84B5}"/>
              </a:ext>
            </a:extLst>
          </p:cNvPr>
          <p:cNvSpPr/>
          <p:nvPr/>
        </p:nvSpPr>
        <p:spPr>
          <a:xfrm>
            <a:off x="3176586" y="957263"/>
            <a:ext cx="7981015" cy="529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444B9-C4C5-1536-9D8F-29425AA8C1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123" y="603259"/>
            <a:ext cx="10089754" cy="5651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2C444-74E1-5C02-88A4-D41DC2B99CC4}"/>
              </a:ext>
            </a:extLst>
          </p:cNvPr>
          <p:cNvSpPr txBox="1"/>
          <p:nvPr/>
        </p:nvSpPr>
        <p:spPr>
          <a:xfrm>
            <a:off x="-2519755" y="1084698"/>
            <a:ext cx="2857500" cy="703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■ 농촌공간 진단시스템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일반현황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자연지리환경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인문환경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토지이용환경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산업경제 현황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경제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인구이동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전출입 인구이동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생활인구 이동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인구이동 중심지 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인구분포 집중화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불균형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농촌중심공간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분포도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핵심시설 서비스 권역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핵심권역 접근성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생활서비스 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휴게편의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진단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7BE4E1-5BE5-19C2-3574-9848914F4B2D}"/>
              </a:ext>
            </a:extLst>
          </p:cNvPr>
          <p:cNvSpPr/>
          <p:nvPr/>
        </p:nvSpPr>
        <p:spPr>
          <a:xfrm>
            <a:off x="1052059" y="3039281"/>
            <a:ext cx="473386" cy="541476"/>
          </a:xfrm>
          <a:prstGeom prst="rect">
            <a:avLst/>
          </a:prstGeom>
          <a:solidFill>
            <a:srgbClr val="4F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Doughnut Chart">
            <a:extLst>
              <a:ext uri="{FF2B5EF4-FFF2-40B4-BE49-F238E27FC236}">
                <a16:creationId xmlns:a16="http://schemas.microsoft.com/office/drawing/2014/main" id="{A83BC566-E86C-202E-8293-B8598B1965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8497" y="1204911"/>
            <a:ext cx="248080" cy="250513"/>
          </a:xfrm>
          <a:custGeom>
            <a:avLst/>
            <a:gdLst>
              <a:gd name="T0" fmla="*/ 333 w 667"/>
              <a:gd name="T1" fmla="*/ 667 h 667"/>
              <a:gd name="T2" fmla="*/ 572 w 667"/>
              <a:gd name="T3" fmla="*/ 102 h 667"/>
              <a:gd name="T4" fmla="*/ 320 w 667"/>
              <a:gd name="T5" fmla="*/ 27 h 667"/>
              <a:gd name="T6" fmla="*/ 333 w 667"/>
              <a:gd name="T7" fmla="*/ 454 h 667"/>
              <a:gd name="T8" fmla="*/ 333 w 667"/>
              <a:gd name="T9" fmla="*/ 640 h 667"/>
              <a:gd name="T10" fmla="*/ 347 w 667"/>
              <a:gd name="T11" fmla="*/ 27 h 667"/>
              <a:gd name="T12" fmla="*/ 347 w 667"/>
              <a:gd name="T13" fmla="*/ 27 h 667"/>
              <a:gd name="T14" fmla="*/ 347 w 667"/>
              <a:gd name="T15" fmla="*/ 143 h 667"/>
              <a:gd name="T16" fmla="*/ 411 w 667"/>
              <a:gd name="T17" fmla="*/ 37 h 667"/>
              <a:gd name="T18" fmla="*/ 354 w 667"/>
              <a:gd name="T19" fmla="*/ 216 h 667"/>
              <a:gd name="T20" fmla="*/ 469 w 667"/>
              <a:gd name="T21" fmla="*/ 59 h 667"/>
              <a:gd name="T22" fmla="*/ 410 w 667"/>
              <a:gd name="T23" fmla="*/ 242 h 667"/>
              <a:gd name="T24" fmla="*/ 563 w 667"/>
              <a:gd name="T25" fmla="*/ 131 h 667"/>
              <a:gd name="T26" fmla="*/ 632 w 667"/>
              <a:gd name="T27" fmla="*/ 264 h 667"/>
              <a:gd name="T28" fmla="*/ 640 w 667"/>
              <a:gd name="T29" fmla="*/ 347 h 667"/>
              <a:gd name="T30" fmla="*/ 628 w 667"/>
              <a:gd name="T31" fmla="*/ 419 h 667"/>
              <a:gd name="T32" fmla="*/ 441 w 667"/>
              <a:gd name="T33" fmla="*/ 387 h 667"/>
              <a:gd name="T34" fmla="*/ 453 w 667"/>
              <a:gd name="T35" fmla="*/ 334 h 667"/>
              <a:gd name="T36" fmla="*/ 440 w 667"/>
              <a:gd name="T37" fmla="*/ 281 h 667"/>
              <a:gd name="T38" fmla="*/ 560 w 667"/>
              <a:gd name="T39" fmla="*/ 160 h 667"/>
              <a:gd name="T40" fmla="*/ 573 w 667"/>
              <a:gd name="T41" fmla="*/ 174 h 667"/>
              <a:gd name="T42" fmla="*/ 507 w 667"/>
              <a:gd name="T43" fmla="*/ 214 h 667"/>
              <a:gd name="T44" fmla="*/ 520 w 667"/>
              <a:gd name="T45" fmla="*/ 200 h 667"/>
              <a:gd name="T46" fmla="*/ 600 w 667"/>
              <a:gd name="T47" fmla="*/ 227 h 667"/>
              <a:gd name="T48" fmla="*/ 333 w 667"/>
              <a:gd name="T49" fmla="*/ 240 h 667"/>
              <a:gd name="T50" fmla="*/ 240 w 667"/>
              <a:gd name="T51" fmla="*/ 334 h 667"/>
              <a:gd name="T52" fmla="*/ 467 w 667"/>
              <a:gd name="T53" fmla="*/ 254 h 667"/>
              <a:gd name="T54" fmla="*/ 480 w 667"/>
              <a:gd name="T55" fmla="*/ 240 h 667"/>
              <a:gd name="T56" fmla="*/ 560 w 667"/>
              <a:gd name="T57" fmla="*/ 267 h 667"/>
              <a:gd name="T58" fmla="*/ 520 w 667"/>
              <a:gd name="T59" fmla="*/ 280 h 667"/>
              <a:gd name="T60" fmla="*/ 533 w 667"/>
              <a:gd name="T61" fmla="*/ 294 h 667"/>
              <a:gd name="T62" fmla="*/ 587 w 667"/>
              <a:gd name="T63" fmla="*/ 294 h 667"/>
              <a:gd name="T64" fmla="*/ 600 w 667"/>
              <a:gd name="T65" fmla="*/ 280 h 667"/>
              <a:gd name="T66" fmla="*/ 480 w 667"/>
              <a:gd name="T67" fmla="*/ 347 h 667"/>
              <a:gd name="T68" fmla="*/ 560 w 667"/>
              <a:gd name="T69" fmla="*/ 320 h 667"/>
              <a:gd name="T70" fmla="*/ 573 w 667"/>
              <a:gd name="T71" fmla="*/ 334 h 667"/>
              <a:gd name="T72" fmla="*/ 507 w 667"/>
              <a:gd name="T73" fmla="*/ 374 h 667"/>
              <a:gd name="T74" fmla="*/ 520 w 667"/>
              <a:gd name="T75" fmla="*/ 360 h 667"/>
              <a:gd name="T76" fmla="*/ 600 w 667"/>
              <a:gd name="T77" fmla="*/ 387 h 667"/>
              <a:gd name="T78" fmla="*/ 480 w 667"/>
              <a:gd name="T79" fmla="*/ 400 h 667"/>
              <a:gd name="T80" fmla="*/ 493 w 667"/>
              <a:gd name="T81" fmla="*/ 414 h 667"/>
              <a:gd name="T82" fmla="*/ 547 w 667"/>
              <a:gd name="T83" fmla="*/ 414 h 667"/>
              <a:gd name="T84" fmla="*/ 560 w 667"/>
              <a:gd name="T85" fmla="*/ 400 h 667"/>
              <a:gd name="T86" fmla="*/ 520 w 667"/>
              <a:gd name="T87" fmla="*/ 467 h 667"/>
              <a:gd name="T88" fmla="*/ 600 w 667"/>
              <a:gd name="T89" fmla="*/ 440 h 667"/>
              <a:gd name="T90" fmla="*/ 613 w 667"/>
              <a:gd name="T91" fmla="*/ 454 h 667"/>
              <a:gd name="T92" fmla="*/ 547 w 667"/>
              <a:gd name="T93" fmla="*/ 494 h 667"/>
              <a:gd name="T94" fmla="*/ 560 w 667"/>
              <a:gd name="T95" fmla="*/ 48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67" h="667">
                <a:moveTo>
                  <a:pt x="331" y="1"/>
                </a:moveTo>
                <a:cubicBezTo>
                  <a:pt x="148" y="2"/>
                  <a:pt x="0" y="151"/>
                  <a:pt x="0" y="334"/>
                </a:cubicBezTo>
                <a:cubicBezTo>
                  <a:pt x="0" y="518"/>
                  <a:pt x="149" y="667"/>
                  <a:pt x="333" y="667"/>
                </a:cubicBezTo>
                <a:cubicBezTo>
                  <a:pt x="517" y="667"/>
                  <a:pt x="667" y="518"/>
                  <a:pt x="667" y="334"/>
                </a:cubicBezTo>
                <a:cubicBezTo>
                  <a:pt x="667" y="245"/>
                  <a:pt x="632" y="164"/>
                  <a:pt x="575" y="104"/>
                </a:cubicBezTo>
                <a:cubicBezTo>
                  <a:pt x="574" y="103"/>
                  <a:pt x="573" y="102"/>
                  <a:pt x="572" y="102"/>
                </a:cubicBezTo>
                <a:cubicBezTo>
                  <a:pt x="512" y="40"/>
                  <a:pt x="428" y="1"/>
                  <a:pt x="336" y="1"/>
                </a:cubicBezTo>
                <a:cubicBezTo>
                  <a:pt x="334" y="0"/>
                  <a:pt x="332" y="1"/>
                  <a:pt x="331" y="1"/>
                </a:cubicBezTo>
                <a:close/>
                <a:moveTo>
                  <a:pt x="320" y="27"/>
                </a:moveTo>
                <a:lnTo>
                  <a:pt x="320" y="215"/>
                </a:lnTo>
                <a:cubicBezTo>
                  <a:pt x="260" y="221"/>
                  <a:pt x="213" y="272"/>
                  <a:pt x="213" y="334"/>
                </a:cubicBezTo>
                <a:cubicBezTo>
                  <a:pt x="213" y="400"/>
                  <a:pt x="267" y="454"/>
                  <a:pt x="333" y="454"/>
                </a:cubicBezTo>
                <a:cubicBezTo>
                  <a:pt x="361" y="454"/>
                  <a:pt x="387" y="444"/>
                  <a:pt x="408" y="427"/>
                </a:cubicBezTo>
                <a:lnTo>
                  <a:pt x="540" y="560"/>
                </a:lnTo>
                <a:cubicBezTo>
                  <a:pt x="486" y="610"/>
                  <a:pt x="413" y="640"/>
                  <a:pt x="333" y="640"/>
                </a:cubicBezTo>
                <a:cubicBezTo>
                  <a:pt x="164" y="640"/>
                  <a:pt x="27" y="503"/>
                  <a:pt x="27" y="334"/>
                </a:cubicBezTo>
                <a:cubicBezTo>
                  <a:pt x="27" y="169"/>
                  <a:pt x="157" y="34"/>
                  <a:pt x="320" y="27"/>
                </a:cubicBezTo>
                <a:close/>
                <a:moveTo>
                  <a:pt x="347" y="27"/>
                </a:moveTo>
                <a:cubicBezTo>
                  <a:pt x="358" y="28"/>
                  <a:pt x="369" y="29"/>
                  <a:pt x="379" y="31"/>
                </a:cubicBezTo>
                <a:lnTo>
                  <a:pt x="347" y="63"/>
                </a:lnTo>
                <a:lnTo>
                  <a:pt x="347" y="27"/>
                </a:lnTo>
                <a:close/>
                <a:moveTo>
                  <a:pt x="411" y="37"/>
                </a:moveTo>
                <a:cubicBezTo>
                  <a:pt x="422" y="40"/>
                  <a:pt x="432" y="43"/>
                  <a:pt x="443" y="47"/>
                </a:cubicBezTo>
                <a:lnTo>
                  <a:pt x="347" y="143"/>
                </a:lnTo>
                <a:lnTo>
                  <a:pt x="347" y="101"/>
                </a:lnTo>
                <a:cubicBezTo>
                  <a:pt x="347" y="101"/>
                  <a:pt x="347" y="101"/>
                  <a:pt x="347" y="100"/>
                </a:cubicBezTo>
                <a:lnTo>
                  <a:pt x="411" y="37"/>
                </a:lnTo>
                <a:close/>
                <a:moveTo>
                  <a:pt x="469" y="59"/>
                </a:moveTo>
                <a:cubicBezTo>
                  <a:pt x="478" y="63"/>
                  <a:pt x="487" y="68"/>
                  <a:pt x="496" y="74"/>
                </a:cubicBezTo>
                <a:lnTo>
                  <a:pt x="354" y="216"/>
                </a:lnTo>
                <a:cubicBezTo>
                  <a:pt x="352" y="215"/>
                  <a:pt x="349" y="215"/>
                  <a:pt x="347" y="215"/>
                </a:cubicBezTo>
                <a:lnTo>
                  <a:pt x="347" y="181"/>
                </a:lnTo>
                <a:lnTo>
                  <a:pt x="469" y="59"/>
                </a:lnTo>
                <a:close/>
                <a:moveTo>
                  <a:pt x="518" y="89"/>
                </a:moveTo>
                <a:cubicBezTo>
                  <a:pt x="528" y="96"/>
                  <a:pt x="536" y="104"/>
                  <a:pt x="545" y="112"/>
                </a:cubicBezTo>
                <a:lnTo>
                  <a:pt x="410" y="242"/>
                </a:lnTo>
                <a:cubicBezTo>
                  <a:pt x="402" y="235"/>
                  <a:pt x="393" y="229"/>
                  <a:pt x="383" y="225"/>
                </a:cubicBezTo>
                <a:lnTo>
                  <a:pt x="518" y="89"/>
                </a:lnTo>
                <a:close/>
                <a:moveTo>
                  <a:pt x="563" y="131"/>
                </a:moveTo>
                <a:cubicBezTo>
                  <a:pt x="593" y="165"/>
                  <a:pt x="615" y="204"/>
                  <a:pt x="628" y="248"/>
                </a:cubicBezTo>
                <a:cubicBezTo>
                  <a:pt x="627" y="250"/>
                  <a:pt x="627" y="252"/>
                  <a:pt x="627" y="254"/>
                </a:cubicBezTo>
                <a:cubicBezTo>
                  <a:pt x="627" y="258"/>
                  <a:pt x="628" y="262"/>
                  <a:pt x="632" y="264"/>
                </a:cubicBezTo>
                <a:cubicBezTo>
                  <a:pt x="636" y="282"/>
                  <a:pt x="639" y="301"/>
                  <a:pt x="640" y="321"/>
                </a:cubicBezTo>
                <a:cubicBezTo>
                  <a:pt x="632" y="321"/>
                  <a:pt x="627" y="327"/>
                  <a:pt x="627" y="334"/>
                </a:cubicBezTo>
                <a:cubicBezTo>
                  <a:pt x="627" y="341"/>
                  <a:pt x="632" y="347"/>
                  <a:pt x="640" y="347"/>
                </a:cubicBezTo>
                <a:cubicBezTo>
                  <a:pt x="639" y="366"/>
                  <a:pt x="636" y="385"/>
                  <a:pt x="632" y="403"/>
                </a:cubicBezTo>
                <a:cubicBezTo>
                  <a:pt x="629" y="406"/>
                  <a:pt x="627" y="410"/>
                  <a:pt x="627" y="414"/>
                </a:cubicBezTo>
                <a:cubicBezTo>
                  <a:pt x="627" y="416"/>
                  <a:pt x="627" y="418"/>
                  <a:pt x="628" y="419"/>
                </a:cubicBezTo>
                <a:cubicBezTo>
                  <a:pt x="614" y="465"/>
                  <a:pt x="591" y="507"/>
                  <a:pt x="559" y="541"/>
                </a:cubicBezTo>
                <a:lnTo>
                  <a:pt x="427" y="409"/>
                </a:lnTo>
                <a:cubicBezTo>
                  <a:pt x="432" y="402"/>
                  <a:pt x="437" y="395"/>
                  <a:pt x="441" y="387"/>
                </a:cubicBezTo>
                <a:cubicBezTo>
                  <a:pt x="448" y="387"/>
                  <a:pt x="453" y="381"/>
                  <a:pt x="453" y="374"/>
                </a:cubicBezTo>
                <a:cubicBezTo>
                  <a:pt x="453" y="370"/>
                  <a:pt x="452" y="367"/>
                  <a:pt x="449" y="364"/>
                </a:cubicBezTo>
                <a:cubicBezTo>
                  <a:pt x="452" y="355"/>
                  <a:pt x="453" y="344"/>
                  <a:pt x="453" y="334"/>
                </a:cubicBezTo>
                <a:cubicBezTo>
                  <a:pt x="453" y="323"/>
                  <a:pt x="452" y="313"/>
                  <a:pt x="449" y="303"/>
                </a:cubicBezTo>
                <a:cubicBezTo>
                  <a:pt x="452" y="301"/>
                  <a:pt x="453" y="297"/>
                  <a:pt x="453" y="294"/>
                </a:cubicBezTo>
                <a:cubicBezTo>
                  <a:pt x="453" y="287"/>
                  <a:pt x="448" y="281"/>
                  <a:pt x="440" y="281"/>
                </a:cubicBezTo>
                <a:cubicBezTo>
                  <a:pt x="437" y="274"/>
                  <a:pt x="433" y="267"/>
                  <a:pt x="428" y="261"/>
                </a:cubicBezTo>
                <a:lnTo>
                  <a:pt x="563" y="131"/>
                </a:lnTo>
                <a:close/>
                <a:moveTo>
                  <a:pt x="560" y="160"/>
                </a:moveTo>
                <a:cubicBezTo>
                  <a:pt x="553" y="160"/>
                  <a:pt x="547" y="166"/>
                  <a:pt x="547" y="174"/>
                </a:cubicBezTo>
                <a:cubicBezTo>
                  <a:pt x="547" y="181"/>
                  <a:pt x="553" y="187"/>
                  <a:pt x="560" y="187"/>
                </a:cubicBezTo>
                <a:cubicBezTo>
                  <a:pt x="567" y="187"/>
                  <a:pt x="573" y="181"/>
                  <a:pt x="573" y="174"/>
                </a:cubicBezTo>
                <a:cubicBezTo>
                  <a:pt x="573" y="166"/>
                  <a:pt x="567" y="160"/>
                  <a:pt x="560" y="160"/>
                </a:cubicBezTo>
                <a:close/>
                <a:moveTo>
                  <a:pt x="520" y="200"/>
                </a:moveTo>
                <a:cubicBezTo>
                  <a:pt x="513" y="200"/>
                  <a:pt x="507" y="206"/>
                  <a:pt x="507" y="214"/>
                </a:cubicBezTo>
                <a:cubicBezTo>
                  <a:pt x="507" y="221"/>
                  <a:pt x="513" y="227"/>
                  <a:pt x="520" y="227"/>
                </a:cubicBezTo>
                <a:cubicBezTo>
                  <a:pt x="527" y="227"/>
                  <a:pt x="533" y="221"/>
                  <a:pt x="533" y="214"/>
                </a:cubicBezTo>
                <a:cubicBezTo>
                  <a:pt x="533" y="206"/>
                  <a:pt x="527" y="200"/>
                  <a:pt x="520" y="200"/>
                </a:cubicBezTo>
                <a:close/>
                <a:moveTo>
                  <a:pt x="600" y="200"/>
                </a:moveTo>
                <a:cubicBezTo>
                  <a:pt x="593" y="200"/>
                  <a:pt x="587" y="206"/>
                  <a:pt x="587" y="214"/>
                </a:cubicBezTo>
                <a:cubicBezTo>
                  <a:pt x="587" y="221"/>
                  <a:pt x="593" y="227"/>
                  <a:pt x="600" y="227"/>
                </a:cubicBezTo>
                <a:cubicBezTo>
                  <a:pt x="607" y="227"/>
                  <a:pt x="613" y="221"/>
                  <a:pt x="613" y="214"/>
                </a:cubicBezTo>
                <a:cubicBezTo>
                  <a:pt x="613" y="206"/>
                  <a:pt x="607" y="200"/>
                  <a:pt x="600" y="200"/>
                </a:cubicBezTo>
                <a:close/>
                <a:moveTo>
                  <a:pt x="333" y="240"/>
                </a:moveTo>
                <a:cubicBezTo>
                  <a:pt x="385" y="240"/>
                  <a:pt x="427" y="282"/>
                  <a:pt x="427" y="334"/>
                </a:cubicBezTo>
                <a:cubicBezTo>
                  <a:pt x="427" y="386"/>
                  <a:pt x="385" y="427"/>
                  <a:pt x="333" y="427"/>
                </a:cubicBezTo>
                <a:cubicBezTo>
                  <a:pt x="282" y="427"/>
                  <a:pt x="240" y="386"/>
                  <a:pt x="240" y="334"/>
                </a:cubicBezTo>
                <a:cubicBezTo>
                  <a:pt x="240" y="282"/>
                  <a:pt x="282" y="240"/>
                  <a:pt x="333" y="240"/>
                </a:cubicBezTo>
                <a:close/>
                <a:moveTo>
                  <a:pt x="480" y="240"/>
                </a:moveTo>
                <a:cubicBezTo>
                  <a:pt x="473" y="240"/>
                  <a:pt x="467" y="246"/>
                  <a:pt x="467" y="254"/>
                </a:cubicBezTo>
                <a:cubicBezTo>
                  <a:pt x="467" y="261"/>
                  <a:pt x="473" y="267"/>
                  <a:pt x="480" y="267"/>
                </a:cubicBezTo>
                <a:cubicBezTo>
                  <a:pt x="487" y="267"/>
                  <a:pt x="493" y="261"/>
                  <a:pt x="493" y="254"/>
                </a:cubicBezTo>
                <a:cubicBezTo>
                  <a:pt x="493" y="246"/>
                  <a:pt x="487" y="240"/>
                  <a:pt x="480" y="240"/>
                </a:cubicBezTo>
                <a:close/>
                <a:moveTo>
                  <a:pt x="560" y="240"/>
                </a:moveTo>
                <a:cubicBezTo>
                  <a:pt x="553" y="240"/>
                  <a:pt x="547" y="246"/>
                  <a:pt x="547" y="254"/>
                </a:cubicBezTo>
                <a:cubicBezTo>
                  <a:pt x="547" y="261"/>
                  <a:pt x="553" y="267"/>
                  <a:pt x="560" y="267"/>
                </a:cubicBezTo>
                <a:cubicBezTo>
                  <a:pt x="567" y="267"/>
                  <a:pt x="573" y="261"/>
                  <a:pt x="573" y="254"/>
                </a:cubicBezTo>
                <a:cubicBezTo>
                  <a:pt x="573" y="246"/>
                  <a:pt x="567" y="240"/>
                  <a:pt x="560" y="240"/>
                </a:cubicBezTo>
                <a:close/>
                <a:moveTo>
                  <a:pt x="520" y="280"/>
                </a:moveTo>
                <a:cubicBezTo>
                  <a:pt x="513" y="280"/>
                  <a:pt x="507" y="286"/>
                  <a:pt x="507" y="294"/>
                </a:cubicBezTo>
                <a:cubicBezTo>
                  <a:pt x="507" y="301"/>
                  <a:pt x="513" y="307"/>
                  <a:pt x="520" y="307"/>
                </a:cubicBezTo>
                <a:cubicBezTo>
                  <a:pt x="527" y="307"/>
                  <a:pt x="533" y="301"/>
                  <a:pt x="533" y="294"/>
                </a:cubicBezTo>
                <a:cubicBezTo>
                  <a:pt x="533" y="286"/>
                  <a:pt x="527" y="280"/>
                  <a:pt x="520" y="280"/>
                </a:cubicBezTo>
                <a:close/>
                <a:moveTo>
                  <a:pt x="600" y="280"/>
                </a:moveTo>
                <a:cubicBezTo>
                  <a:pt x="593" y="280"/>
                  <a:pt x="587" y="286"/>
                  <a:pt x="587" y="294"/>
                </a:cubicBezTo>
                <a:cubicBezTo>
                  <a:pt x="587" y="301"/>
                  <a:pt x="593" y="307"/>
                  <a:pt x="600" y="307"/>
                </a:cubicBezTo>
                <a:cubicBezTo>
                  <a:pt x="607" y="307"/>
                  <a:pt x="613" y="301"/>
                  <a:pt x="613" y="294"/>
                </a:cubicBezTo>
                <a:cubicBezTo>
                  <a:pt x="613" y="286"/>
                  <a:pt x="607" y="280"/>
                  <a:pt x="600" y="280"/>
                </a:cubicBezTo>
                <a:close/>
                <a:moveTo>
                  <a:pt x="480" y="320"/>
                </a:moveTo>
                <a:cubicBezTo>
                  <a:pt x="473" y="320"/>
                  <a:pt x="467" y="326"/>
                  <a:pt x="467" y="334"/>
                </a:cubicBezTo>
                <a:cubicBezTo>
                  <a:pt x="467" y="341"/>
                  <a:pt x="473" y="347"/>
                  <a:pt x="480" y="347"/>
                </a:cubicBezTo>
                <a:cubicBezTo>
                  <a:pt x="487" y="347"/>
                  <a:pt x="493" y="341"/>
                  <a:pt x="493" y="334"/>
                </a:cubicBezTo>
                <a:cubicBezTo>
                  <a:pt x="493" y="326"/>
                  <a:pt x="487" y="320"/>
                  <a:pt x="480" y="320"/>
                </a:cubicBezTo>
                <a:close/>
                <a:moveTo>
                  <a:pt x="560" y="320"/>
                </a:moveTo>
                <a:cubicBezTo>
                  <a:pt x="553" y="320"/>
                  <a:pt x="547" y="326"/>
                  <a:pt x="547" y="334"/>
                </a:cubicBezTo>
                <a:cubicBezTo>
                  <a:pt x="547" y="341"/>
                  <a:pt x="553" y="347"/>
                  <a:pt x="560" y="347"/>
                </a:cubicBezTo>
                <a:cubicBezTo>
                  <a:pt x="567" y="347"/>
                  <a:pt x="573" y="341"/>
                  <a:pt x="573" y="334"/>
                </a:cubicBezTo>
                <a:cubicBezTo>
                  <a:pt x="573" y="326"/>
                  <a:pt x="567" y="320"/>
                  <a:pt x="560" y="320"/>
                </a:cubicBezTo>
                <a:close/>
                <a:moveTo>
                  <a:pt x="520" y="360"/>
                </a:moveTo>
                <a:cubicBezTo>
                  <a:pt x="513" y="360"/>
                  <a:pt x="507" y="366"/>
                  <a:pt x="507" y="374"/>
                </a:cubicBezTo>
                <a:cubicBezTo>
                  <a:pt x="507" y="381"/>
                  <a:pt x="513" y="387"/>
                  <a:pt x="520" y="387"/>
                </a:cubicBezTo>
                <a:cubicBezTo>
                  <a:pt x="527" y="387"/>
                  <a:pt x="533" y="381"/>
                  <a:pt x="533" y="374"/>
                </a:cubicBezTo>
                <a:cubicBezTo>
                  <a:pt x="533" y="366"/>
                  <a:pt x="527" y="360"/>
                  <a:pt x="520" y="360"/>
                </a:cubicBezTo>
                <a:close/>
                <a:moveTo>
                  <a:pt x="600" y="360"/>
                </a:moveTo>
                <a:cubicBezTo>
                  <a:pt x="593" y="360"/>
                  <a:pt x="587" y="366"/>
                  <a:pt x="587" y="374"/>
                </a:cubicBezTo>
                <a:cubicBezTo>
                  <a:pt x="587" y="381"/>
                  <a:pt x="593" y="387"/>
                  <a:pt x="600" y="387"/>
                </a:cubicBezTo>
                <a:cubicBezTo>
                  <a:pt x="607" y="387"/>
                  <a:pt x="613" y="381"/>
                  <a:pt x="613" y="374"/>
                </a:cubicBezTo>
                <a:cubicBezTo>
                  <a:pt x="613" y="366"/>
                  <a:pt x="607" y="360"/>
                  <a:pt x="600" y="360"/>
                </a:cubicBezTo>
                <a:close/>
                <a:moveTo>
                  <a:pt x="480" y="400"/>
                </a:moveTo>
                <a:cubicBezTo>
                  <a:pt x="473" y="400"/>
                  <a:pt x="467" y="406"/>
                  <a:pt x="467" y="414"/>
                </a:cubicBezTo>
                <a:cubicBezTo>
                  <a:pt x="467" y="421"/>
                  <a:pt x="473" y="427"/>
                  <a:pt x="480" y="427"/>
                </a:cubicBezTo>
                <a:cubicBezTo>
                  <a:pt x="487" y="427"/>
                  <a:pt x="493" y="421"/>
                  <a:pt x="493" y="414"/>
                </a:cubicBezTo>
                <a:cubicBezTo>
                  <a:pt x="493" y="406"/>
                  <a:pt x="487" y="400"/>
                  <a:pt x="480" y="400"/>
                </a:cubicBezTo>
                <a:close/>
                <a:moveTo>
                  <a:pt x="560" y="400"/>
                </a:moveTo>
                <a:cubicBezTo>
                  <a:pt x="553" y="400"/>
                  <a:pt x="547" y="406"/>
                  <a:pt x="547" y="414"/>
                </a:cubicBezTo>
                <a:cubicBezTo>
                  <a:pt x="547" y="421"/>
                  <a:pt x="553" y="427"/>
                  <a:pt x="560" y="427"/>
                </a:cubicBezTo>
                <a:cubicBezTo>
                  <a:pt x="567" y="427"/>
                  <a:pt x="573" y="421"/>
                  <a:pt x="573" y="414"/>
                </a:cubicBezTo>
                <a:cubicBezTo>
                  <a:pt x="573" y="406"/>
                  <a:pt x="567" y="400"/>
                  <a:pt x="560" y="400"/>
                </a:cubicBezTo>
                <a:close/>
                <a:moveTo>
                  <a:pt x="520" y="440"/>
                </a:moveTo>
                <a:cubicBezTo>
                  <a:pt x="513" y="440"/>
                  <a:pt x="507" y="446"/>
                  <a:pt x="507" y="454"/>
                </a:cubicBezTo>
                <a:cubicBezTo>
                  <a:pt x="507" y="461"/>
                  <a:pt x="513" y="467"/>
                  <a:pt x="520" y="467"/>
                </a:cubicBezTo>
                <a:cubicBezTo>
                  <a:pt x="527" y="467"/>
                  <a:pt x="533" y="461"/>
                  <a:pt x="533" y="454"/>
                </a:cubicBezTo>
                <a:cubicBezTo>
                  <a:pt x="533" y="446"/>
                  <a:pt x="527" y="440"/>
                  <a:pt x="520" y="440"/>
                </a:cubicBezTo>
                <a:close/>
                <a:moveTo>
                  <a:pt x="600" y="440"/>
                </a:moveTo>
                <a:cubicBezTo>
                  <a:pt x="593" y="440"/>
                  <a:pt x="587" y="446"/>
                  <a:pt x="587" y="454"/>
                </a:cubicBezTo>
                <a:cubicBezTo>
                  <a:pt x="587" y="461"/>
                  <a:pt x="593" y="467"/>
                  <a:pt x="600" y="467"/>
                </a:cubicBezTo>
                <a:cubicBezTo>
                  <a:pt x="607" y="467"/>
                  <a:pt x="613" y="461"/>
                  <a:pt x="613" y="454"/>
                </a:cubicBezTo>
                <a:cubicBezTo>
                  <a:pt x="613" y="446"/>
                  <a:pt x="607" y="440"/>
                  <a:pt x="600" y="440"/>
                </a:cubicBezTo>
                <a:close/>
                <a:moveTo>
                  <a:pt x="560" y="480"/>
                </a:moveTo>
                <a:cubicBezTo>
                  <a:pt x="553" y="480"/>
                  <a:pt x="547" y="486"/>
                  <a:pt x="547" y="494"/>
                </a:cubicBezTo>
                <a:cubicBezTo>
                  <a:pt x="547" y="501"/>
                  <a:pt x="553" y="507"/>
                  <a:pt x="560" y="507"/>
                </a:cubicBezTo>
                <a:cubicBezTo>
                  <a:pt x="567" y="507"/>
                  <a:pt x="573" y="501"/>
                  <a:pt x="573" y="494"/>
                </a:cubicBezTo>
                <a:cubicBezTo>
                  <a:pt x="573" y="486"/>
                  <a:pt x="567" y="480"/>
                  <a:pt x="560" y="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CDFE-7573-8ACC-2E95-F95231F91061}"/>
              </a:ext>
            </a:extLst>
          </p:cNvPr>
          <p:cNvSpPr txBox="1"/>
          <p:nvPr/>
        </p:nvSpPr>
        <p:spPr>
          <a:xfrm>
            <a:off x="1046521" y="1480823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일반현황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370767-C079-B078-7C4C-0B571101B5B0}"/>
              </a:ext>
            </a:extLst>
          </p:cNvPr>
          <p:cNvGrpSpPr/>
          <p:nvPr/>
        </p:nvGrpSpPr>
        <p:grpSpPr>
          <a:xfrm>
            <a:off x="1021473" y="1816894"/>
            <a:ext cx="585417" cy="1770313"/>
            <a:chOff x="1021473" y="1816894"/>
            <a:chExt cx="585417" cy="1770313"/>
          </a:xfrm>
        </p:grpSpPr>
        <p:sp>
          <p:nvSpPr>
            <p:cNvPr id="10" name="Multipe Users">
              <a:extLst>
                <a:ext uri="{FF2B5EF4-FFF2-40B4-BE49-F238E27FC236}">
                  <a16:creationId xmlns:a16="http://schemas.microsoft.com/office/drawing/2014/main" id="{AB56A48A-E7F9-BD55-C0CE-56B007FE8B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8243" y="1816894"/>
              <a:ext cx="248334" cy="209758"/>
            </a:xfrm>
            <a:custGeom>
              <a:avLst/>
              <a:gdLst>
                <a:gd name="T0" fmla="*/ 146 w 669"/>
                <a:gd name="T1" fmla="*/ 198 h 568"/>
                <a:gd name="T2" fmla="*/ 162 w 669"/>
                <a:gd name="T3" fmla="*/ 274 h 568"/>
                <a:gd name="T4" fmla="*/ 191 w 669"/>
                <a:gd name="T5" fmla="*/ 337 h 568"/>
                <a:gd name="T6" fmla="*/ 97 w 669"/>
                <a:gd name="T7" fmla="*/ 437 h 568"/>
                <a:gd name="T8" fmla="*/ 0 w 669"/>
                <a:gd name="T9" fmla="*/ 568 h 568"/>
                <a:gd name="T10" fmla="*/ 516 w 669"/>
                <a:gd name="T11" fmla="*/ 496 h 568"/>
                <a:gd name="T12" fmla="*/ 640 w 669"/>
                <a:gd name="T13" fmla="*/ 416 h 568"/>
                <a:gd name="T14" fmla="*/ 510 w 669"/>
                <a:gd name="T15" fmla="*/ 338 h 568"/>
                <a:gd name="T16" fmla="*/ 522 w 669"/>
                <a:gd name="T17" fmla="*/ 281 h 568"/>
                <a:gd name="T18" fmla="*/ 554 w 669"/>
                <a:gd name="T19" fmla="*/ 210 h 568"/>
                <a:gd name="T20" fmla="*/ 541 w 669"/>
                <a:gd name="T21" fmla="*/ 60 h 568"/>
                <a:gd name="T22" fmla="*/ 440 w 669"/>
                <a:gd name="T23" fmla="*/ 13 h 568"/>
                <a:gd name="T24" fmla="*/ 267 w 669"/>
                <a:gd name="T25" fmla="*/ 0 h 568"/>
                <a:gd name="T26" fmla="*/ 316 w 669"/>
                <a:gd name="T27" fmla="*/ 43 h 568"/>
                <a:gd name="T28" fmla="*/ 363 w 669"/>
                <a:gd name="T29" fmla="*/ 70 h 568"/>
                <a:gd name="T30" fmla="*/ 360 w 669"/>
                <a:gd name="T31" fmla="*/ 208 h 568"/>
                <a:gd name="T32" fmla="*/ 365 w 669"/>
                <a:gd name="T33" fmla="*/ 251 h 568"/>
                <a:gd name="T34" fmla="*/ 349 w 669"/>
                <a:gd name="T35" fmla="*/ 266 h 568"/>
                <a:gd name="T36" fmla="*/ 326 w 669"/>
                <a:gd name="T37" fmla="*/ 320 h 568"/>
                <a:gd name="T38" fmla="*/ 320 w 669"/>
                <a:gd name="T39" fmla="*/ 389 h 568"/>
                <a:gd name="T40" fmla="*/ 366 w 669"/>
                <a:gd name="T41" fmla="*/ 436 h 568"/>
                <a:gd name="T42" fmla="*/ 482 w 669"/>
                <a:gd name="T43" fmla="*/ 495 h 568"/>
                <a:gd name="T44" fmla="*/ 31 w 669"/>
                <a:gd name="T45" fmla="*/ 541 h 568"/>
                <a:gd name="T46" fmla="*/ 171 w 669"/>
                <a:gd name="T47" fmla="*/ 436 h 568"/>
                <a:gd name="T48" fmla="*/ 216 w 669"/>
                <a:gd name="T49" fmla="*/ 389 h 568"/>
                <a:gd name="T50" fmla="*/ 210 w 669"/>
                <a:gd name="T51" fmla="*/ 320 h 568"/>
                <a:gd name="T52" fmla="*/ 186 w 669"/>
                <a:gd name="T53" fmla="*/ 266 h 568"/>
                <a:gd name="T54" fmla="*/ 171 w 669"/>
                <a:gd name="T55" fmla="*/ 251 h 568"/>
                <a:gd name="T56" fmla="*/ 176 w 669"/>
                <a:gd name="T57" fmla="*/ 208 h 568"/>
                <a:gd name="T58" fmla="*/ 267 w 669"/>
                <a:gd name="T59" fmla="*/ 26 h 568"/>
                <a:gd name="T60" fmla="*/ 483 w 669"/>
                <a:gd name="T61" fmla="*/ 58 h 568"/>
                <a:gd name="T62" fmla="*/ 530 w 669"/>
                <a:gd name="T63" fmla="*/ 109 h 568"/>
                <a:gd name="T64" fmla="*/ 525 w 669"/>
                <a:gd name="T65" fmla="*/ 197 h 568"/>
                <a:gd name="T66" fmla="*/ 520 w 669"/>
                <a:gd name="T67" fmla="*/ 227 h 568"/>
                <a:gd name="T68" fmla="*/ 498 w 669"/>
                <a:gd name="T69" fmla="*/ 269 h 568"/>
                <a:gd name="T70" fmla="*/ 482 w 669"/>
                <a:gd name="T71" fmla="*/ 287 h 568"/>
                <a:gd name="T72" fmla="*/ 483 w 669"/>
                <a:gd name="T73" fmla="*/ 345 h 568"/>
                <a:gd name="T74" fmla="*/ 575 w 669"/>
                <a:gd name="T75" fmla="*/ 406 h 568"/>
                <a:gd name="T76" fmla="*/ 493 w 669"/>
                <a:gd name="T77" fmla="*/ 469 h 568"/>
                <a:gd name="T78" fmla="*/ 347 w 669"/>
                <a:gd name="T79" fmla="*/ 385 h 568"/>
                <a:gd name="T80" fmla="*/ 362 w 669"/>
                <a:gd name="T81" fmla="*/ 314 h 568"/>
                <a:gd name="T82" fmla="*/ 399 w 669"/>
                <a:gd name="T83" fmla="*/ 231 h 568"/>
                <a:gd name="T84" fmla="*/ 384 w 669"/>
                <a:gd name="T85" fmla="*/ 5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9" h="568">
                  <a:moveTo>
                    <a:pt x="266" y="0"/>
                  </a:moveTo>
                  <a:cubicBezTo>
                    <a:pt x="204" y="1"/>
                    <a:pt x="164" y="26"/>
                    <a:pt x="147" y="66"/>
                  </a:cubicBezTo>
                  <a:cubicBezTo>
                    <a:pt x="131" y="103"/>
                    <a:pt x="134" y="150"/>
                    <a:pt x="146" y="198"/>
                  </a:cubicBezTo>
                  <a:cubicBezTo>
                    <a:pt x="140" y="206"/>
                    <a:pt x="135" y="216"/>
                    <a:pt x="137" y="231"/>
                  </a:cubicBezTo>
                  <a:cubicBezTo>
                    <a:pt x="138" y="245"/>
                    <a:pt x="144" y="257"/>
                    <a:pt x="150" y="267"/>
                  </a:cubicBezTo>
                  <a:cubicBezTo>
                    <a:pt x="153" y="272"/>
                    <a:pt x="158" y="272"/>
                    <a:pt x="162" y="274"/>
                  </a:cubicBezTo>
                  <a:cubicBezTo>
                    <a:pt x="164" y="288"/>
                    <a:pt x="168" y="302"/>
                    <a:pt x="174" y="314"/>
                  </a:cubicBezTo>
                  <a:cubicBezTo>
                    <a:pt x="178" y="321"/>
                    <a:pt x="181" y="327"/>
                    <a:pt x="185" y="332"/>
                  </a:cubicBezTo>
                  <a:cubicBezTo>
                    <a:pt x="186" y="334"/>
                    <a:pt x="189" y="335"/>
                    <a:pt x="191" y="337"/>
                  </a:cubicBezTo>
                  <a:cubicBezTo>
                    <a:pt x="191" y="354"/>
                    <a:pt x="191" y="367"/>
                    <a:pt x="190" y="385"/>
                  </a:cubicBezTo>
                  <a:cubicBezTo>
                    <a:pt x="185" y="395"/>
                    <a:pt x="175" y="404"/>
                    <a:pt x="159" y="412"/>
                  </a:cubicBezTo>
                  <a:cubicBezTo>
                    <a:pt x="142" y="420"/>
                    <a:pt x="120" y="428"/>
                    <a:pt x="97" y="437"/>
                  </a:cubicBezTo>
                  <a:cubicBezTo>
                    <a:pt x="75" y="447"/>
                    <a:pt x="52" y="459"/>
                    <a:pt x="34" y="477"/>
                  </a:cubicBezTo>
                  <a:cubicBezTo>
                    <a:pt x="16" y="495"/>
                    <a:pt x="3" y="521"/>
                    <a:pt x="1" y="554"/>
                  </a:cubicBezTo>
                  <a:lnTo>
                    <a:pt x="0" y="568"/>
                  </a:lnTo>
                  <a:lnTo>
                    <a:pt x="535" y="568"/>
                  </a:lnTo>
                  <a:lnTo>
                    <a:pt x="535" y="554"/>
                  </a:lnTo>
                  <a:cubicBezTo>
                    <a:pt x="533" y="531"/>
                    <a:pt x="526" y="511"/>
                    <a:pt x="516" y="496"/>
                  </a:cubicBezTo>
                  <a:lnTo>
                    <a:pt x="669" y="496"/>
                  </a:lnTo>
                  <a:lnTo>
                    <a:pt x="668" y="482"/>
                  </a:lnTo>
                  <a:cubicBezTo>
                    <a:pt x="666" y="453"/>
                    <a:pt x="655" y="431"/>
                    <a:pt x="640" y="416"/>
                  </a:cubicBezTo>
                  <a:cubicBezTo>
                    <a:pt x="624" y="400"/>
                    <a:pt x="605" y="390"/>
                    <a:pt x="586" y="382"/>
                  </a:cubicBezTo>
                  <a:cubicBezTo>
                    <a:pt x="567" y="374"/>
                    <a:pt x="549" y="367"/>
                    <a:pt x="535" y="360"/>
                  </a:cubicBezTo>
                  <a:cubicBezTo>
                    <a:pt x="521" y="353"/>
                    <a:pt x="513" y="347"/>
                    <a:pt x="510" y="338"/>
                  </a:cubicBezTo>
                  <a:cubicBezTo>
                    <a:pt x="509" y="325"/>
                    <a:pt x="509" y="313"/>
                    <a:pt x="509" y="300"/>
                  </a:cubicBezTo>
                  <a:cubicBezTo>
                    <a:pt x="510" y="299"/>
                    <a:pt x="512" y="297"/>
                    <a:pt x="513" y="296"/>
                  </a:cubicBezTo>
                  <a:cubicBezTo>
                    <a:pt x="517" y="291"/>
                    <a:pt x="520" y="286"/>
                    <a:pt x="522" y="281"/>
                  </a:cubicBezTo>
                  <a:cubicBezTo>
                    <a:pt x="527" y="271"/>
                    <a:pt x="530" y="259"/>
                    <a:pt x="532" y="248"/>
                  </a:cubicBezTo>
                  <a:cubicBezTo>
                    <a:pt x="536" y="246"/>
                    <a:pt x="540" y="245"/>
                    <a:pt x="543" y="242"/>
                  </a:cubicBezTo>
                  <a:cubicBezTo>
                    <a:pt x="548" y="234"/>
                    <a:pt x="552" y="224"/>
                    <a:pt x="554" y="210"/>
                  </a:cubicBezTo>
                  <a:cubicBezTo>
                    <a:pt x="555" y="199"/>
                    <a:pt x="550" y="190"/>
                    <a:pt x="546" y="183"/>
                  </a:cubicBezTo>
                  <a:cubicBezTo>
                    <a:pt x="552" y="164"/>
                    <a:pt x="558" y="136"/>
                    <a:pt x="556" y="107"/>
                  </a:cubicBezTo>
                  <a:cubicBezTo>
                    <a:pt x="555" y="90"/>
                    <a:pt x="551" y="74"/>
                    <a:pt x="541" y="60"/>
                  </a:cubicBezTo>
                  <a:cubicBezTo>
                    <a:pt x="531" y="47"/>
                    <a:pt x="516" y="37"/>
                    <a:pt x="496" y="34"/>
                  </a:cubicBezTo>
                  <a:cubicBezTo>
                    <a:pt x="483" y="20"/>
                    <a:pt x="464" y="13"/>
                    <a:pt x="440" y="13"/>
                  </a:cubicBezTo>
                  <a:lnTo>
                    <a:pt x="440" y="13"/>
                  </a:lnTo>
                  <a:cubicBezTo>
                    <a:pt x="407" y="14"/>
                    <a:pt x="382" y="22"/>
                    <a:pt x="364" y="36"/>
                  </a:cubicBezTo>
                  <a:cubicBezTo>
                    <a:pt x="356" y="31"/>
                    <a:pt x="346" y="27"/>
                    <a:pt x="335" y="25"/>
                  </a:cubicBezTo>
                  <a:cubicBezTo>
                    <a:pt x="321" y="7"/>
                    <a:pt x="296" y="0"/>
                    <a:pt x="267" y="0"/>
                  </a:cubicBezTo>
                  <a:lnTo>
                    <a:pt x="266" y="0"/>
                  </a:lnTo>
                  <a:close/>
                  <a:moveTo>
                    <a:pt x="267" y="26"/>
                  </a:moveTo>
                  <a:cubicBezTo>
                    <a:pt x="294" y="26"/>
                    <a:pt x="311" y="34"/>
                    <a:pt x="316" y="43"/>
                  </a:cubicBezTo>
                  <a:lnTo>
                    <a:pt x="319" y="49"/>
                  </a:lnTo>
                  <a:lnTo>
                    <a:pt x="326" y="50"/>
                  </a:lnTo>
                  <a:cubicBezTo>
                    <a:pt x="344" y="52"/>
                    <a:pt x="355" y="60"/>
                    <a:pt x="363" y="70"/>
                  </a:cubicBezTo>
                  <a:cubicBezTo>
                    <a:pt x="370" y="80"/>
                    <a:pt x="374" y="95"/>
                    <a:pt x="375" y="111"/>
                  </a:cubicBezTo>
                  <a:cubicBezTo>
                    <a:pt x="378" y="143"/>
                    <a:pt x="369" y="180"/>
                    <a:pt x="363" y="198"/>
                  </a:cubicBezTo>
                  <a:lnTo>
                    <a:pt x="360" y="208"/>
                  </a:lnTo>
                  <a:lnTo>
                    <a:pt x="369" y="213"/>
                  </a:lnTo>
                  <a:cubicBezTo>
                    <a:pt x="368" y="213"/>
                    <a:pt x="374" y="217"/>
                    <a:pt x="373" y="228"/>
                  </a:cubicBezTo>
                  <a:cubicBezTo>
                    <a:pt x="371" y="241"/>
                    <a:pt x="368" y="248"/>
                    <a:pt x="365" y="251"/>
                  </a:cubicBezTo>
                  <a:cubicBezTo>
                    <a:pt x="363" y="254"/>
                    <a:pt x="362" y="254"/>
                    <a:pt x="361" y="254"/>
                  </a:cubicBezTo>
                  <a:lnTo>
                    <a:pt x="351" y="255"/>
                  </a:lnTo>
                  <a:lnTo>
                    <a:pt x="349" y="266"/>
                  </a:lnTo>
                  <a:cubicBezTo>
                    <a:pt x="348" y="277"/>
                    <a:pt x="343" y="291"/>
                    <a:pt x="338" y="302"/>
                  </a:cubicBezTo>
                  <a:cubicBezTo>
                    <a:pt x="335" y="308"/>
                    <a:pt x="333" y="312"/>
                    <a:pt x="330" y="316"/>
                  </a:cubicBezTo>
                  <a:cubicBezTo>
                    <a:pt x="328" y="319"/>
                    <a:pt x="325" y="321"/>
                    <a:pt x="326" y="320"/>
                  </a:cubicBezTo>
                  <a:lnTo>
                    <a:pt x="319" y="324"/>
                  </a:lnTo>
                  <a:lnTo>
                    <a:pt x="319" y="332"/>
                  </a:lnTo>
                  <a:cubicBezTo>
                    <a:pt x="319" y="351"/>
                    <a:pt x="318" y="367"/>
                    <a:pt x="320" y="389"/>
                  </a:cubicBezTo>
                  <a:lnTo>
                    <a:pt x="321" y="391"/>
                  </a:lnTo>
                  <a:lnTo>
                    <a:pt x="321" y="393"/>
                  </a:lnTo>
                  <a:cubicBezTo>
                    <a:pt x="329" y="413"/>
                    <a:pt x="346" y="426"/>
                    <a:pt x="366" y="436"/>
                  </a:cubicBezTo>
                  <a:cubicBezTo>
                    <a:pt x="385" y="445"/>
                    <a:pt x="407" y="453"/>
                    <a:pt x="428" y="462"/>
                  </a:cubicBezTo>
                  <a:cubicBezTo>
                    <a:pt x="446" y="469"/>
                    <a:pt x="462" y="478"/>
                    <a:pt x="475" y="489"/>
                  </a:cubicBezTo>
                  <a:cubicBezTo>
                    <a:pt x="477" y="492"/>
                    <a:pt x="479" y="494"/>
                    <a:pt x="482" y="495"/>
                  </a:cubicBezTo>
                  <a:cubicBezTo>
                    <a:pt x="482" y="495"/>
                    <a:pt x="482" y="495"/>
                    <a:pt x="483" y="496"/>
                  </a:cubicBezTo>
                  <a:cubicBezTo>
                    <a:pt x="494" y="507"/>
                    <a:pt x="501" y="522"/>
                    <a:pt x="505" y="541"/>
                  </a:cubicBezTo>
                  <a:lnTo>
                    <a:pt x="31" y="541"/>
                  </a:lnTo>
                  <a:cubicBezTo>
                    <a:pt x="35" y="522"/>
                    <a:pt x="42" y="507"/>
                    <a:pt x="53" y="496"/>
                  </a:cubicBezTo>
                  <a:cubicBezTo>
                    <a:pt x="67" y="481"/>
                    <a:pt x="87" y="471"/>
                    <a:pt x="108" y="462"/>
                  </a:cubicBezTo>
                  <a:cubicBezTo>
                    <a:pt x="129" y="453"/>
                    <a:pt x="151" y="445"/>
                    <a:pt x="171" y="436"/>
                  </a:cubicBezTo>
                  <a:cubicBezTo>
                    <a:pt x="190" y="426"/>
                    <a:pt x="208" y="413"/>
                    <a:pt x="215" y="393"/>
                  </a:cubicBezTo>
                  <a:lnTo>
                    <a:pt x="216" y="391"/>
                  </a:lnTo>
                  <a:lnTo>
                    <a:pt x="216" y="389"/>
                  </a:lnTo>
                  <a:cubicBezTo>
                    <a:pt x="218" y="367"/>
                    <a:pt x="217" y="351"/>
                    <a:pt x="217" y="332"/>
                  </a:cubicBezTo>
                  <a:lnTo>
                    <a:pt x="217" y="324"/>
                  </a:lnTo>
                  <a:lnTo>
                    <a:pt x="210" y="320"/>
                  </a:lnTo>
                  <a:cubicBezTo>
                    <a:pt x="211" y="321"/>
                    <a:pt x="209" y="319"/>
                    <a:pt x="206" y="316"/>
                  </a:cubicBezTo>
                  <a:cubicBezTo>
                    <a:pt x="204" y="312"/>
                    <a:pt x="201" y="307"/>
                    <a:pt x="198" y="302"/>
                  </a:cubicBezTo>
                  <a:cubicBezTo>
                    <a:pt x="192" y="291"/>
                    <a:pt x="188" y="277"/>
                    <a:pt x="186" y="266"/>
                  </a:cubicBezTo>
                  <a:lnTo>
                    <a:pt x="185" y="255"/>
                  </a:lnTo>
                  <a:lnTo>
                    <a:pt x="174" y="254"/>
                  </a:lnTo>
                  <a:cubicBezTo>
                    <a:pt x="174" y="254"/>
                    <a:pt x="173" y="254"/>
                    <a:pt x="171" y="251"/>
                  </a:cubicBezTo>
                  <a:cubicBezTo>
                    <a:pt x="168" y="248"/>
                    <a:pt x="165" y="241"/>
                    <a:pt x="163" y="228"/>
                  </a:cubicBezTo>
                  <a:cubicBezTo>
                    <a:pt x="161" y="222"/>
                    <a:pt x="166" y="217"/>
                    <a:pt x="167" y="213"/>
                  </a:cubicBezTo>
                  <a:lnTo>
                    <a:pt x="176" y="208"/>
                  </a:lnTo>
                  <a:lnTo>
                    <a:pt x="173" y="198"/>
                  </a:lnTo>
                  <a:cubicBezTo>
                    <a:pt x="161" y="150"/>
                    <a:pt x="159" y="106"/>
                    <a:pt x="172" y="76"/>
                  </a:cubicBezTo>
                  <a:cubicBezTo>
                    <a:pt x="185" y="46"/>
                    <a:pt x="211" y="27"/>
                    <a:pt x="267" y="26"/>
                  </a:cubicBezTo>
                  <a:close/>
                  <a:moveTo>
                    <a:pt x="440" y="40"/>
                  </a:moveTo>
                  <a:cubicBezTo>
                    <a:pt x="463" y="40"/>
                    <a:pt x="476" y="46"/>
                    <a:pt x="480" y="53"/>
                  </a:cubicBezTo>
                  <a:lnTo>
                    <a:pt x="483" y="58"/>
                  </a:lnTo>
                  <a:lnTo>
                    <a:pt x="490" y="59"/>
                  </a:lnTo>
                  <a:cubicBezTo>
                    <a:pt x="505" y="61"/>
                    <a:pt x="513" y="67"/>
                    <a:pt x="519" y="76"/>
                  </a:cubicBezTo>
                  <a:cubicBezTo>
                    <a:pt x="525" y="84"/>
                    <a:pt x="529" y="96"/>
                    <a:pt x="530" y="109"/>
                  </a:cubicBezTo>
                  <a:cubicBezTo>
                    <a:pt x="532" y="135"/>
                    <a:pt x="524" y="167"/>
                    <a:pt x="519" y="181"/>
                  </a:cubicBezTo>
                  <a:lnTo>
                    <a:pt x="516" y="191"/>
                  </a:lnTo>
                  <a:lnTo>
                    <a:pt x="525" y="197"/>
                  </a:lnTo>
                  <a:cubicBezTo>
                    <a:pt x="524" y="196"/>
                    <a:pt x="528" y="198"/>
                    <a:pt x="527" y="207"/>
                  </a:cubicBezTo>
                  <a:cubicBezTo>
                    <a:pt x="527" y="214"/>
                    <a:pt x="524" y="219"/>
                    <a:pt x="522" y="225"/>
                  </a:cubicBezTo>
                  <a:cubicBezTo>
                    <a:pt x="520" y="227"/>
                    <a:pt x="519" y="227"/>
                    <a:pt x="520" y="227"/>
                  </a:cubicBezTo>
                  <a:lnTo>
                    <a:pt x="509" y="228"/>
                  </a:lnTo>
                  <a:lnTo>
                    <a:pt x="508" y="239"/>
                  </a:lnTo>
                  <a:cubicBezTo>
                    <a:pt x="507" y="248"/>
                    <a:pt x="503" y="260"/>
                    <a:pt x="498" y="269"/>
                  </a:cubicBezTo>
                  <a:cubicBezTo>
                    <a:pt x="496" y="273"/>
                    <a:pt x="494" y="277"/>
                    <a:pt x="492" y="280"/>
                  </a:cubicBezTo>
                  <a:cubicBezTo>
                    <a:pt x="490" y="283"/>
                    <a:pt x="488" y="284"/>
                    <a:pt x="489" y="283"/>
                  </a:cubicBezTo>
                  <a:lnTo>
                    <a:pt x="482" y="287"/>
                  </a:lnTo>
                  <a:lnTo>
                    <a:pt x="482" y="295"/>
                  </a:lnTo>
                  <a:cubicBezTo>
                    <a:pt x="482" y="311"/>
                    <a:pt x="482" y="325"/>
                    <a:pt x="483" y="344"/>
                  </a:cubicBezTo>
                  <a:lnTo>
                    <a:pt x="483" y="345"/>
                  </a:lnTo>
                  <a:lnTo>
                    <a:pt x="484" y="347"/>
                  </a:lnTo>
                  <a:cubicBezTo>
                    <a:pt x="491" y="365"/>
                    <a:pt x="506" y="376"/>
                    <a:pt x="523" y="384"/>
                  </a:cubicBezTo>
                  <a:cubicBezTo>
                    <a:pt x="539" y="392"/>
                    <a:pt x="558" y="399"/>
                    <a:pt x="575" y="406"/>
                  </a:cubicBezTo>
                  <a:cubicBezTo>
                    <a:pt x="593" y="414"/>
                    <a:pt x="609" y="422"/>
                    <a:pt x="621" y="434"/>
                  </a:cubicBezTo>
                  <a:cubicBezTo>
                    <a:pt x="629" y="443"/>
                    <a:pt x="635" y="455"/>
                    <a:pt x="638" y="469"/>
                  </a:cubicBezTo>
                  <a:lnTo>
                    <a:pt x="493" y="469"/>
                  </a:lnTo>
                  <a:cubicBezTo>
                    <a:pt x="477" y="455"/>
                    <a:pt x="458" y="445"/>
                    <a:pt x="439" y="437"/>
                  </a:cubicBezTo>
                  <a:cubicBezTo>
                    <a:pt x="417" y="428"/>
                    <a:pt x="395" y="420"/>
                    <a:pt x="378" y="412"/>
                  </a:cubicBezTo>
                  <a:cubicBezTo>
                    <a:pt x="361" y="404"/>
                    <a:pt x="351" y="395"/>
                    <a:pt x="347" y="385"/>
                  </a:cubicBezTo>
                  <a:cubicBezTo>
                    <a:pt x="345" y="367"/>
                    <a:pt x="346" y="353"/>
                    <a:pt x="346" y="337"/>
                  </a:cubicBezTo>
                  <a:cubicBezTo>
                    <a:pt x="348" y="335"/>
                    <a:pt x="350" y="334"/>
                    <a:pt x="352" y="331"/>
                  </a:cubicBezTo>
                  <a:cubicBezTo>
                    <a:pt x="355" y="326"/>
                    <a:pt x="359" y="320"/>
                    <a:pt x="362" y="314"/>
                  </a:cubicBezTo>
                  <a:cubicBezTo>
                    <a:pt x="368" y="302"/>
                    <a:pt x="372" y="288"/>
                    <a:pt x="374" y="274"/>
                  </a:cubicBezTo>
                  <a:cubicBezTo>
                    <a:pt x="378" y="272"/>
                    <a:pt x="383" y="272"/>
                    <a:pt x="386" y="267"/>
                  </a:cubicBezTo>
                  <a:cubicBezTo>
                    <a:pt x="393" y="259"/>
                    <a:pt x="397" y="247"/>
                    <a:pt x="399" y="231"/>
                  </a:cubicBezTo>
                  <a:cubicBezTo>
                    <a:pt x="401" y="216"/>
                    <a:pt x="396" y="206"/>
                    <a:pt x="390" y="199"/>
                  </a:cubicBezTo>
                  <a:cubicBezTo>
                    <a:pt x="396" y="178"/>
                    <a:pt x="405" y="144"/>
                    <a:pt x="402" y="109"/>
                  </a:cubicBezTo>
                  <a:cubicBezTo>
                    <a:pt x="398" y="88"/>
                    <a:pt x="395" y="68"/>
                    <a:pt x="384" y="54"/>
                  </a:cubicBezTo>
                  <a:cubicBezTo>
                    <a:pt x="397" y="46"/>
                    <a:pt x="415" y="40"/>
                    <a:pt x="440" y="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D1069E-6C65-DA10-1CA7-0416F07DFE95}"/>
                </a:ext>
              </a:extLst>
            </p:cNvPr>
            <p:cNvSpPr txBox="1"/>
            <p:nvPr/>
          </p:nvSpPr>
          <p:spPr>
            <a:xfrm>
              <a:off x="1053223" y="2095319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인구이동</a:t>
              </a:r>
            </a:p>
          </p:txBody>
        </p:sp>
        <p:sp>
          <p:nvSpPr>
            <p:cNvPr id="12" name="Map">
              <a:extLst>
                <a:ext uri="{FF2B5EF4-FFF2-40B4-BE49-F238E27FC236}">
                  <a16:creationId xmlns:a16="http://schemas.microsoft.com/office/drawing/2014/main" id="{F3AA05B1-FCA6-C821-D1B2-E826596B6F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3874" y="2422837"/>
              <a:ext cx="232703" cy="216734"/>
            </a:xfrm>
            <a:custGeom>
              <a:avLst/>
              <a:gdLst>
                <a:gd name="T0" fmla="*/ 13 w 667"/>
                <a:gd name="T1" fmla="*/ 3 h 617"/>
                <a:gd name="T2" fmla="*/ 0 w 667"/>
                <a:gd name="T3" fmla="*/ 17 h 617"/>
                <a:gd name="T4" fmla="*/ 0 w 667"/>
                <a:gd name="T5" fmla="*/ 523 h 617"/>
                <a:gd name="T6" fmla="*/ 8 w 667"/>
                <a:gd name="T7" fmla="*/ 535 h 617"/>
                <a:gd name="T8" fmla="*/ 168 w 667"/>
                <a:gd name="T9" fmla="*/ 615 h 617"/>
                <a:gd name="T10" fmla="*/ 180 w 667"/>
                <a:gd name="T11" fmla="*/ 615 h 617"/>
                <a:gd name="T12" fmla="*/ 334 w 667"/>
                <a:gd name="T13" fmla="*/ 538 h 617"/>
                <a:gd name="T14" fmla="*/ 501 w 667"/>
                <a:gd name="T15" fmla="*/ 615 h 617"/>
                <a:gd name="T16" fmla="*/ 513 w 667"/>
                <a:gd name="T17" fmla="*/ 615 h 617"/>
                <a:gd name="T18" fmla="*/ 660 w 667"/>
                <a:gd name="T19" fmla="*/ 535 h 617"/>
                <a:gd name="T20" fmla="*/ 667 w 667"/>
                <a:gd name="T21" fmla="*/ 523 h 617"/>
                <a:gd name="T22" fmla="*/ 667 w 667"/>
                <a:gd name="T23" fmla="*/ 17 h 617"/>
                <a:gd name="T24" fmla="*/ 647 w 667"/>
                <a:gd name="T25" fmla="*/ 5 h 617"/>
                <a:gd name="T26" fmla="*/ 507 w 667"/>
                <a:gd name="T27" fmla="*/ 82 h 617"/>
                <a:gd name="T28" fmla="*/ 339 w 667"/>
                <a:gd name="T29" fmla="*/ 5 h 617"/>
                <a:gd name="T30" fmla="*/ 328 w 667"/>
                <a:gd name="T31" fmla="*/ 5 h 617"/>
                <a:gd name="T32" fmla="*/ 174 w 667"/>
                <a:gd name="T33" fmla="*/ 82 h 617"/>
                <a:gd name="T34" fmla="*/ 20 w 667"/>
                <a:gd name="T35" fmla="*/ 5 h 617"/>
                <a:gd name="T36" fmla="*/ 13 w 667"/>
                <a:gd name="T37" fmla="*/ 3 h 617"/>
                <a:gd name="T38" fmla="*/ 347 w 667"/>
                <a:gd name="T39" fmla="*/ 37 h 617"/>
                <a:gd name="T40" fmla="*/ 494 w 667"/>
                <a:gd name="T41" fmla="*/ 105 h 617"/>
                <a:gd name="T42" fmla="*/ 494 w 667"/>
                <a:gd name="T43" fmla="*/ 582 h 617"/>
                <a:gd name="T44" fmla="*/ 347 w 667"/>
                <a:gd name="T45" fmla="*/ 515 h 617"/>
                <a:gd name="T46" fmla="*/ 347 w 667"/>
                <a:gd name="T47" fmla="*/ 37 h 617"/>
                <a:gd name="T48" fmla="*/ 27 w 667"/>
                <a:gd name="T49" fmla="*/ 38 h 617"/>
                <a:gd name="T50" fmla="*/ 160 w 667"/>
                <a:gd name="T51" fmla="*/ 105 h 617"/>
                <a:gd name="T52" fmla="*/ 160 w 667"/>
                <a:gd name="T53" fmla="*/ 582 h 617"/>
                <a:gd name="T54" fmla="*/ 27 w 667"/>
                <a:gd name="T55" fmla="*/ 515 h 617"/>
                <a:gd name="T56" fmla="*/ 27 w 667"/>
                <a:gd name="T57" fmla="*/ 38 h 617"/>
                <a:gd name="T58" fmla="*/ 320 w 667"/>
                <a:gd name="T59" fmla="*/ 38 h 617"/>
                <a:gd name="T60" fmla="*/ 320 w 667"/>
                <a:gd name="T61" fmla="*/ 515 h 617"/>
                <a:gd name="T62" fmla="*/ 187 w 667"/>
                <a:gd name="T63" fmla="*/ 582 h 617"/>
                <a:gd name="T64" fmla="*/ 187 w 667"/>
                <a:gd name="T65" fmla="*/ 105 h 617"/>
                <a:gd name="T66" fmla="*/ 320 w 667"/>
                <a:gd name="T67" fmla="*/ 38 h 617"/>
                <a:gd name="T68" fmla="*/ 640 w 667"/>
                <a:gd name="T69" fmla="*/ 39 h 617"/>
                <a:gd name="T70" fmla="*/ 640 w 667"/>
                <a:gd name="T71" fmla="*/ 515 h 617"/>
                <a:gd name="T72" fmla="*/ 520 w 667"/>
                <a:gd name="T73" fmla="*/ 581 h 617"/>
                <a:gd name="T74" fmla="*/ 520 w 667"/>
                <a:gd name="T75" fmla="*/ 105 h 617"/>
                <a:gd name="T76" fmla="*/ 640 w 667"/>
                <a:gd name="T77" fmla="*/ 3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7" h="617">
                  <a:moveTo>
                    <a:pt x="13" y="3"/>
                  </a:moveTo>
                  <a:cubicBezTo>
                    <a:pt x="6" y="4"/>
                    <a:pt x="0" y="9"/>
                    <a:pt x="0" y="17"/>
                  </a:cubicBezTo>
                  <a:lnTo>
                    <a:pt x="0" y="523"/>
                  </a:lnTo>
                  <a:cubicBezTo>
                    <a:pt x="0" y="528"/>
                    <a:pt x="3" y="533"/>
                    <a:pt x="8" y="535"/>
                  </a:cubicBezTo>
                  <a:lnTo>
                    <a:pt x="168" y="615"/>
                  </a:lnTo>
                  <a:cubicBezTo>
                    <a:pt x="171" y="617"/>
                    <a:pt x="176" y="617"/>
                    <a:pt x="180" y="615"/>
                  </a:cubicBezTo>
                  <a:lnTo>
                    <a:pt x="334" y="538"/>
                  </a:lnTo>
                  <a:lnTo>
                    <a:pt x="501" y="615"/>
                  </a:lnTo>
                  <a:cubicBezTo>
                    <a:pt x="505" y="617"/>
                    <a:pt x="510" y="617"/>
                    <a:pt x="513" y="615"/>
                  </a:cubicBezTo>
                  <a:lnTo>
                    <a:pt x="660" y="535"/>
                  </a:lnTo>
                  <a:cubicBezTo>
                    <a:pt x="664" y="533"/>
                    <a:pt x="667" y="528"/>
                    <a:pt x="667" y="523"/>
                  </a:cubicBezTo>
                  <a:lnTo>
                    <a:pt x="667" y="17"/>
                  </a:lnTo>
                  <a:cubicBezTo>
                    <a:pt x="667" y="7"/>
                    <a:pt x="656" y="0"/>
                    <a:pt x="647" y="5"/>
                  </a:cubicBezTo>
                  <a:lnTo>
                    <a:pt x="507" y="82"/>
                  </a:lnTo>
                  <a:lnTo>
                    <a:pt x="339" y="5"/>
                  </a:lnTo>
                  <a:cubicBezTo>
                    <a:pt x="336" y="3"/>
                    <a:pt x="331" y="3"/>
                    <a:pt x="328" y="5"/>
                  </a:cubicBezTo>
                  <a:lnTo>
                    <a:pt x="174" y="82"/>
                  </a:lnTo>
                  <a:lnTo>
                    <a:pt x="20" y="5"/>
                  </a:lnTo>
                  <a:cubicBezTo>
                    <a:pt x="18" y="4"/>
                    <a:pt x="15" y="3"/>
                    <a:pt x="13" y="3"/>
                  </a:cubicBezTo>
                  <a:close/>
                  <a:moveTo>
                    <a:pt x="347" y="37"/>
                  </a:moveTo>
                  <a:lnTo>
                    <a:pt x="494" y="105"/>
                  </a:lnTo>
                  <a:lnTo>
                    <a:pt x="494" y="582"/>
                  </a:lnTo>
                  <a:lnTo>
                    <a:pt x="347" y="515"/>
                  </a:lnTo>
                  <a:lnTo>
                    <a:pt x="347" y="37"/>
                  </a:lnTo>
                  <a:close/>
                  <a:moveTo>
                    <a:pt x="27" y="38"/>
                  </a:moveTo>
                  <a:lnTo>
                    <a:pt x="160" y="105"/>
                  </a:lnTo>
                  <a:lnTo>
                    <a:pt x="160" y="582"/>
                  </a:lnTo>
                  <a:lnTo>
                    <a:pt x="27" y="515"/>
                  </a:lnTo>
                  <a:lnTo>
                    <a:pt x="27" y="38"/>
                  </a:lnTo>
                  <a:close/>
                  <a:moveTo>
                    <a:pt x="320" y="38"/>
                  </a:moveTo>
                  <a:lnTo>
                    <a:pt x="320" y="515"/>
                  </a:lnTo>
                  <a:lnTo>
                    <a:pt x="187" y="582"/>
                  </a:lnTo>
                  <a:lnTo>
                    <a:pt x="187" y="105"/>
                  </a:lnTo>
                  <a:lnTo>
                    <a:pt x="320" y="38"/>
                  </a:lnTo>
                  <a:close/>
                  <a:moveTo>
                    <a:pt x="640" y="39"/>
                  </a:moveTo>
                  <a:lnTo>
                    <a:pt x="640" y="515"/>
                  </a:lnTo>
                  <a:lnTo>
                    <a:pt x="520" y="581"/>
                  </a:lnTo>
                  <a:lnTo>
                    <a:pt x="520" y="105"/>
                  </a:lnTo>
                  <a:lnTo>
                    <a:pt x="640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5EFB84-A6B3-8F81-8E5C-7416D869B2C6}"/>
                </a:ext>
              </a:extLst>
            </p:cNvPr>
            <p:cNvSpPr txBox="1"/>
            <p:nvPr/>
          </p:nvSpPr>
          <p:spPr>
            <a:xfrm>
              <a:off x="1053223" y="2751801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농촌공간</a:t>
              </a:r>
            </a:p>
          </p:txBody>
        </p:sp>
        <p:sp>
          <p:nvSpPr>
            <p:cNvPr id="14" name="Bank">
              <a:extLst>
                <a:ext uri="{FF2B5EF4-FFF2-40B4-BE49-F238E27FC236}">
                  <a16:creationId xmlns:a16="http://schemas.microsoft.com/office/drawing/2014/main" id="{7A48345A-140A-4B9D-001A-67E4251E5F7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6404" y="3048613"/>
              <a:ext cx="252011" cy="254482"/>
            </a:xfrm>
            <a:custGeom>
              <a:avLst/>
              <a:gdLst>
                <a:gd name="T0" fmla="*/ 328 w 666"/>
                <a:gd name="T1" fmla="*/ 2 h 667"/>
                <a:gd name="T2" fmla="*/ 0 w 666"/>
                <a:gd name="T3" fmla="*/ 151 h 667"/>
                <a:gd name="T4" fmla="*/ 13 w 666"/>
                <a:gd name="T5" fmla="*/ 187 h 667"/>
                <a:gd name="T6" fmla="*/ 65 w 666"/>
                <a:gd name="T7" fmla="*/ 227 h 667"/>
                <a:gd name="T8" fmla="*/ 66 w 666"/>
                <a:gd name="T9" fmla="*/ 536 h 667"/>
                <a:gd name="T10" fmla="*/ 40 w 666"/>
                <a:gd name="T11" fmla="*/ 587 h 667"/>
                <a:gd name="T12" fmla="*/ 0 w 666"/>
                <a:gd name="T13" fmla="*/ 627 h 667"/>
                <a:gd name="T14" fmla="*/ 666 w 666"/>
                <a:gd name="T15" fmla="*/ 667 h 667"/>
                <a:gd name="T16" fmla="*/ 628 w 666"/>
                <a:gd name="T17" fmla="*/ 587 h 667"/>
                <a:gd name="T18" fmla="*/ 626 w 666"/>
                <a:gd name="T19" fmla="*/ 574 h 667"/>
                <a:gd name="T20" fmla="*/ 600 w 666"/>
                <a:gd name="T21" fmla="*/ 227 h 667"/>
                <a:gd name="T22" fmla="*/ 640 w 666"/>
                <a:gd name="T23" fmla="*/ 187 h 667"/>
                <a:gd name="T24" fmla="*/ 666 w 666"/>
                <a:gd name="T25" fmla="*/ 174 h 667"/>
                <a:gd name="T26" fmla="*/ 658 w 666"/>
                <a:gd name="T27" fmla="*/ 139 h 667"/>
                <a:gd name="T28" fmla="*/ 333 w 666"/>
                <a:gd name="T29" fmla="*/ 0 h 667"/>
                <a:gd name="T30" fmla="*/ 640 w 666"/>
                <a:gd name="T31" fmla="*/ 160 h 667"/>
                <a:gd name="T32" fmla="*/ 26 w 666"/>
                <a:gd name="T33" fmla="*/ 160 h 667"/>
                <a:gd name="T34" fmla="*/ 333 w 666"/>
                <a:gd name="T35" fmla="*/ 28 h 667"/>
                <a:gd name="T36" fmla="*/ 613 w 666"/>
                <a:gd name="T37" fmla="*/ 187 h 667"/>
                <a:gd name="T38" fmla="*/ 65 w 666"/>
                <a:gd name="T39" fmla="*/ 200 h 667"/>
                <a:gd name="T40" fmla="*/ 93 w 666"/>
                <a:gd name="T41" fmla="*/ 227 h 667"/>
                <a:gd name="T42" fmla="*/ 120 w 666"/>
                <a:gd name="T43" fmla="*/ 534 h 667"/>
                <a:gd name="T44" fmla="*/ 93 w 666"/>
                <a:gd name="T45" fmla="*/ 227 h 667"/>
                <a:gd name="T46" fmla="*/ 213 w 666"/>
                <a:gd name="T47" fmla="*/ 227 h 667"/>
                <a:gd name="T48" fmla="*/ 146 w 666"/>
                <a:gd name="T49" fmla="*/ 534 h 667"/>
                <a:gd name="T50" fmla="*/ 240 w 666"/>
                <a:gd name="T51" fmla="*/ 227 h 667"/>
                <a:gd name="T52" fmla="*/ 266 w 666"/>
                <a:gd name="T53" fmla="*/ 534 h 667"/>
                <a:gd name="T54" fmla="*/ 240 w 666"/>
                <a:gd name="T55" fmla="*/ 227 h 667"/>
                <a:gd name="T56" fmla="*/ 373 w 666"/>
                <a:gd name="T57" fmla="*/ 227 h 667"/>
                <a:gd name="T58" fmla="*/ 293 w 666"/>
                <a:gd name="T59" fmla="*/ 534 h 667"/>
                <a:gd name="T60" fmla="*/ 400 w 666"/>
                <a:gd name="T61" fmla="*/ 227 h 667"/>
                <a:gd name="T62" fmla="*/ 426 w 666"/>
                <a:gd name="T63" fmla="*/ 534 h 667"/>
                <a:gd name="T64" fmla="*/ 400 w 666"/>
                <a:gd name="T65" fmla="*/ 227 h 667"/>
                <a:gd name="T66" fmla="*/ 520 w 666"/>
                <a:gd name="T67" fmla="*/ 227 h 667"/>
                <a:gd name="T68" fmla="*/ 453 w 666"/>
                <a:gd name="T69" fmla="*/ 534 h 667"/>
                <a:gd name="T70" fmla="*/ 546 w 666"/>
                <a:gd name="T71" fmla="*/ 227 h 667"/>
                <a:gd name="T72" fmla="*/ 573 w 666"/>
                <a:gd name="T73" fmla="*/ 534 h 667"/>
                <a:gd name="T74" fmla="*/ 546 w 666"/>
                <a:gd name="T75" fmla="*/ 227 h 667"/>
                <a:gd name="T76" fmla="*/ 588 w 666"/>
                <a:gd name="T77" fmla="*/ 560 h 667"/>
                <a:gd name="T78" fmla="*/ 600 w 666"/>
                <a:gd name="T79" fmla="*/ 587 h 667"/>
                <a:gd name="T80" fmla="*/ 66 w 666"/>
                <a:gd name="T81" fmla="*/ 574 h 667"/>
                <a:gd name="T82" fmla="*/ 37 w 666"/>
                <a:gd name="T83" fmla="*/ 614 h 667"/>
                <a:gd name="T84" fmla="*/ 640 w 666"/>
                <a:gd name="T85" fmla="*/ 627 h 667"/>
                <a:gd name="T86" fmla="*/ 26 w 666"/>
                <a:gd name="T87" fmla="*/ 640 h 667"/>
                <a:gd name="T88" fmla="*/ 37 w 666"/>
                <a:gd name="T89" fmla="*/ 61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6" h="667">
                  <a:moveTo>
                    <a:pt x="333" y="0"/>
                  </a:moveTo>
                  <a:cubicBezTo>
                    <a:pt x="331" y="0"/>
                    <a:pt x="329" y="1"/>
                    <a:pt x="328" y="2"/>
                  </a:cubicBezTo>
                  <a:lnTo>
                    <a:pt x="8" y="139"/>
                  </a:lnTo>
                  <a:cubicBezTo>
                    <a:pt x="3" y="141"/>
                    <a:pt x="0" y="146"/>
                    <a:pt x="0" y="151"/>
                  </a:cubicBezTo>
                  <a:lnTo>
                    <a:pt x="0" y="174"/>
                  </a:lnTo>
                  <a:cubicBezTo>
                    <a:pt x="0" y="181"/>
                    <a:pt x="5" y="187"/>
                    <a:pt x="13" y="187"/>
                  </a:cubicBezTo>
                  <a:lnTo>
                    <a:pt x="26" y="187"/>
                  </a:lnTo>
                  <a:cubicBezTo>
                    <a:pt x="26" y="209"/>
                    <a:pt x="43" y="227"/>
                    <a:pt x="65" y="227"/>
                  </a:cubicBezTo>
                  <a:lnTo>
                    <a:pt x="66" y="227"/>
                  </a:lnTo>
                  <a:lnTo>
                    <a:pt x="66" y="536"/>
                  </a:lnTo>
                  <a:cubicBezTo>
                    <a:pt x="51" y="541"/>
                    <a:pt x="40" y="556"/>
                    <a:pt x="40" y="574"/>
                  </a:cubicBezTo>
                  <a:lnTo>
                    <a:pt x="40" y="587"/>
                  </a:lnTo>
                  <a:lnTo>
                    <a:pt x="37" y="587"/>
                  </a:lnTo>
                  <a:cubicBezTo>
                    <a:pt x="16" y="587"/>
                    <a:pt x="0" y="606"/>
                    <a:pt x="0" y="627"/>
                  </a:cubicBezTo>
                  <a:lnTo>
                    <a:pt x="0" y="667"/>
                  </a:lnTo>
                  <a:lnTo>
                    <a:pt x="666" y="667"/>
                  </a:lnTo>
                  <a:lnTo>
                    <a:pt x="666" y="627"/>
                  </a:lnTo>
                  <a:cubicBezTo>
                    <a:pt x="666" y="606"/>
                    <a:pt x="650" y="587"/>
                    <a:pt x="628" y="587"/>
                  </a:cubicBezTo>
                  <a:lnTo>
                    <a:pt x="626" y="587"/>
                  </a:lnTo>
                  <a:lnTo>
                    <a:pt x="626" y="574"/>
                  </a:lnTo>
                  <a:cubicBezTo>
                    <a:pt x="626" y="556"/>
                    <a:pt x="615" y="541"/>
                    <a:pt x="600" y="536"/>
                  </a:cubicBezTo>
                  <a:lnTo>
                    <a:pt x="600" y="227"/>
                  </a:lnTo>
                  <a:lnTo>
                    <a:pt x="601" y="227"/>
                  </a:lnTo>
                  <a:cubicBezTo>
                    <a:pt x="622" y="227"/>
                    <a:pt x="640" y="209"/>
                    <a:pt x="640" y="187"/>
                  </a:cubicBezTo>
                  <a:lnTo>
                    <a:pt x="653" y="187"/>
                  </a:lnTo>
                  <a:cubicBezTo>
                    <a:pt x="660" y="187"/>
                    <a:pt x="666" y="181"/>
                    <a:pt x="666" y="174"/>
                  </a:cubicBezTo>
                  <a:lnTo>
                    <a:pt x="666" y="151"/>
                  </a:lnTo>
                  <a:cubicBezTo>
                    <a:pt x="666" y="146"/>
                    <a:pt x="663" y="141"/>
                    <a:pt x="658" y="139"/>
                  </a:cubicBezTo>
                  <a:lnTo>
                    <a:pt x="338" y="2"/>
                  </a:lnTo>
                  <a:cubicBezTo>
                    <a:pt x="336" y="1"/>
                    <a:pt x="335" y="0"/>
                    <a:pt x="333" y="0"/>
                  </a:cubicBezTo>
                  <a:close/>
                  <a:moveTo>
                    <a:pt x="333" y="28"/>
                  </a:moveTo>
                  <a:lnTo>
                    <a:pt x="640" y="160"/>
                  </a:lnTo>
                  <a:lnTo>
                    <a:pt x="640" y="160"/>
                  </a:lnTo>
                  <a:lnTo>
                    <a:pt x="26" y="160"/>
                  </a:lnTo>
                  <a:lnTo>
                    <a:pt x="26" y="160"/>
                  </a:lnTo>
                  <a:lnTo>
                    <a:pt x="333" y="28"/>
                  </a:lnTo>
                  <a:close/>
                  <a:moveTo>
                    <a:pt x="53" y="187"/>
                  </a:moveTo>
                  <a:lnTo>
                    <a:pt x="613" y="187"/>
                  </a:lnTo>
                  <a:cubicBezTo>
                    <a:pt x="613" y="195"/>
                    <a:pt x="607" y="200"/>
                    <a:pt x="601" y="200"/>
                  </a:cubicBezTo>
                  <a:lnTo>
                    <a:pt x="65" y="200"/>
                  </a:lnTo>
                  <a:cubicBezTo>
                    <a:pt x="58" y="200"/>
                    <a:pt x="53" y="195"/>
                    <a:pt x="53" y="187"/>
                  </a:cubicBezTo>
                  <a:close/>
                  <a:moveTo>
                    <a:pt x="93" y="227"/>
                  </a:moveTo>
                  <a:lnTo>
                    <a:pt x="120" y="227"/>
                  </a:lnTo>
                  <a:lnTo>
                    <a:pt x="120" y="534"/>
                  </a:lnTo>
                  <a:lnTo>
                    <a:pt x="93" y="534"/>
                  </a:lnTo>
                  <a:lnTo>
                    <a:pt x="93" y="227"/>
                  </a:lnTo>
                  <a:close/>
                  <a:moveTo>
                    <a:pt x="146" y="227"/>
                  </a:moveTo>
                  <a:lnTo>
                    <a:pt x="213" y="227"/>
                  </a:lnTo>
                  <a:lnTo>
                    <a:pt x="213" y="534"/>
                  </a:lnTo>
                  <a:lnTo>
                    <a:pt x="146" y="534"/>
                  </a:lnTo>
                  <a:lnTo>
                    <a:pt x="146" y="227"/>
                  </a:lnTo>
                  <a:close/>
                  <a:moveTo>
                    <a:pt x="240" y="227"/>
                  </a:moveTo>
                  <a:lnTo>
                    <a:pt x="266" y="227"/>
                  </a:lnTo>
                  <a:lnTo>
                    <a:pt x="266" y="534"/>
                  </a:lnTo>
                  <a:lnTo>
                    <a:pt x="240" y="534"/>
                  </a:lnTo>
                  <a:lnTo>
                    <a:pt x="240" y="227"/>
                  </a:lnTo>
                  <a:close/>
                  <a:moveTo>
                    <a:pt x="293" y="227"/>
                  </a:moveTo>
                  <a:lnTo>
                    <a:pt x="373" y="227"/>
                  </a:lnTo>
                  <a:lnTo>
                    <a:pt x="373" y="534"/>
                  </a:lnTo>
                  <a:lnTo>
                    <a:pt x="293" y="534"/>
                  </a:lnTo>
                  <a:lnTo>
                    <a:pt x="293" y="227"/>
                  </a:lnTo>
                  <a:close/>
                  <a:moveTo>
                    <a:pt x="400" y="227"/>
                  </a:moveTo>
                  <a:lnTo>
                    <a:pt x="426" y="227"/>
                  </a:lnTo>
                  <a:lnTo>
                    <a:pt x="426" y="534"/>
                  </a:lnTo>
                  <a:lnTo>
                    <a:pt x="400" y="534"/>
                  </a:lnTo>
                  <a:lnTo>
                    <a:pt x="400" y="227"/>
                  </a:lnTo>
                  <a:close/>
                  <a:moveTo>
                    <a:pt x="453" y="227"/>
                  </a:moveTo>
                  <a:lnTo>
                    <a:pt x="520" y="227"/>
                  </a:lnTo>
                  <a:lnTo>
                    <a:pt x="520" y="534"/>
                  </a:lnTo>
                  <a:lnTo>
                    <a:pt x="453" y="534"/>
                  </a:lnTo>
                  <a:lnTo>
                    <a:pt x="453" y="227"/>
                  </a:lnTo>
                  <a:close/>
                  <a:moveTo>
                    <a:pt x="546" y="227"/>
                  </a:moveTo>
                  <a:lnTo>
                    <a:pt x="573" y="227"/>
                  </a:lnTo>
                  <a:lnTo>
                    <a:pt x="573" y="534"/>
                  </a:lnTo>
                  <a:lnTo>
                    <a:pt x="546" y="534"/>
                  </a:lnTo>
                  <a:lnTo>
                    <a:pt x="546" y="227"/>
                  </a:lnTo>
                  <a:close/>
                  <a:moveTo>
                    <a:pt x="77" y="560"/>
                  </a:moveTo>
                  <a:lnTo>
                    <a:pt x="588" y="560"/>
                  </a:lnTo>
                  <a:cubicBezTo>
                    <a:pt x="594" y="560"/>
                    <a:pt x="600" y="566"/>
                    <a:pt x="600" y="574"/>
                  </a:cubicBezTo>
                  <a:lnTo>
                    <a:pt x="600" y="587"/>
                  </a:lnTo>
                  <a:lnTo>
                    <a:pt x="66" y="587"/>
                  </a:lnTo>
                  <a:lnTo>
                    <a:pt x="66" y="574"/>
                  </a:lnTo>
                  <a:cubicBezTo>
                    <a:pt x="66" y="566"/>
                    <a:pt x="72" y="560"/>
                    <a:pt x="77" y="560"/>
                  </a:cubicBezTo>
                  <a:close/>
                  <a:moveTo>
                    <a:pt x="37" y="614"/>
                  </a:moveTo>
                  <a:lnTo>
                    <a:pt x="628" y="614"/>
                  </a:lnTo>
                  <a:cubicBezTo>
                    <a:pt x="634" y="614"/>
                    <a:pt x="640" y="619"/>
                    <a:pt x="640" y="627"/>
                  </a:cubicBezTo>
                  <a:lnTo>
                    <a:pt x="640" y="640"/>
                  </a:lnTo>
                  <a:lnTo>
                    <a:pt x="26" y="640"/>
                  </a:lnTo>
                  <a:lnTo>
                    <a:pt x="26" y="627"/>
                  </a:lnTo>
                  <a:cubicBezTo>
                    <a:pt x="26" y="619"/>
                    <a:pt x="32" y="614"/>
                    <a:pt x="37" y="6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3875E2-54CE-8CFD-A25D-C8331A8B8880}"/>
                </a:ext>
              </a:extLst>
            </p:cNvPr>
            <p:cNvSpPr txBox="1"/>
            <p:nvPr/>
          </p:nvSpPr>
          <p:spPr>
            <a:xfrm>
              <a:off x="1021473" y="3387152"/>
              <a:ext cx="5854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endPara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2431A3-8F29-4941-600B-66A5DC1432A9}"/>
              </a:ext>
            </a:extLst>
          </p:cNvPr>
          <p:cNvSpPr txBox="1"/>
          <p:nvPr/>
        </p:nvSpPr>
        <p:spPr>
          <a:xfrm>
            <a:off x="8561178" y="-1818324"/>
            <a:ext cx="1593706" cy="1296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자연지리환경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인문환경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토지이용환경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산업경제 현황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경제 집중화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불균형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</a:t>
            </a:r>
            <a:endParaRPr lang="ko-KR" altLang="en-US" sz="700" kern="0" spc="0" dirty="0">
              <a:solidFill>
                <a:srgbClr val="000000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pSp>
        <p:nvGrpSpPr>
          <p:cNvPr id="2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0A5FCA4-BBD8-22B3-5AC1-97C8A48377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44003" y="949146"/>
            <a:ext cx="1326241" cy="212366"/>
            <a:chOff x="593892" y="1585163"/>
            <a:chExt cx="1326241" cy="212366"/>
          </a:xfrm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AE9FD8D8-0B64-9CA8-2887-98CFA51AD1A2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ck">
              <a:extLst>
                <a:ext uri="{FF2B5EF4-FFF2-40B4-BE49-F238E27FC236}">
                  <a16:creationId xmlns:a16="http://schemas.microsoft.com/office/drawing/2014/main" id="{0AA34169-39D9-5E61-F653-38ECF56E458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Label">
              <a:extLst>
                <a:ext uri="{FF2B5EF4-FFF2-40B4-BE49-F238E27FC236}">
                  <a16:creationId xmlns:a16="http://schemas.microsoft.com/office/drawing/2014/main" id="{60615947-8A8E-DCAD-4531-551F6A0863E0}"/>
                </a:ext>
              </a:extLst>
            </p:cNvPr>
            <p:cNvSpPr txBox="1"/>
            <p:nvPr/>
          </p:nvSpPr>
          <p:spPr>
            <a:xfrm>
              <a:off x="727242" y="1585163"/>
              <a:ext cx="119289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(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복지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) 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진단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B6ECEA6-B669-E1AB-C4B7-56CC8ADE286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71070" y="-967943"/>
            <a:ext cx="936711" cy="212366"/>
            <a:chOff x="593892" y="1585163"/>
            <a:chExt cx="936711" cy="212366"/>
          </a:xfrm>
        </p:grpSpPr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0390A257-7D28-9AAB-0BDF-17726714D9F4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heck" hidden="1">
              <a:extLst>
                <a:ext uri="{FF2B5EF4-FFF2-40B4-BE49-F238E27FC236}">
                  <a16:creationId xmlns:a16="http://schemas.microsoft.com/office/drawing/2014/main" id="{9FE6EA43-4141-664A-F2CD-C8C1B5DE8AE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abel">
              <a:extLst>
                <a:ext uri="{FF2B5EF4-FFF2-40B4-BE49-F238E27FC236}">
                  <a16:creationId xmlns:a16="http://schemas.microsoft.com/office/drawing/2014/main" id="{1F1F8AE9-C64A-625D-4204-4856A96065CA}"/>
                </a:ext>
              </a:extLst>
            </p:cNvPr>
            <p:cNvSpPr txBox="1"/>
            <p:nvPr/>
          </p:nvSpPr>
          <p:spPr>
            <a:xfrm>
              <a:off x="727242" y="1585163"/>
              <a:ext cx="80336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산업경제 현황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672D745-80CC-2D8C-BD46-20C4C88F753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644003" y="2833912"/>
            <a:ext cx="1326241" cy="212366"/>
            <a:chOff x="593892" y="1585163"/>
            <a:chExt cx="1326241" cy="212366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BEFE4F3D-07EF-4C10-E735-9F5A01974A53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ck" hidden="1">
              <a:extLst>
                <a:ext uri="{FF2B5EF4-FFF2-40B4-BE49-F238E27FC236}">
                  <a16:creationId xmlns:a16="http://schemas.microsoft.com/office/drawing/2014/main" id="{9F6F6608-3FE1-7D36-26A9-3A1461DB3A64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Label">
              <a:extLst>
                <a:ext uri="{FF2B5EF4-FFF2-40B4-BE49-F238E27FC236}">
                  <a16:creationId xmlns:a16="http://schemas.microsoft.com/office/drawing/2014/main" id="{B26F6166-BEAB-568A-964E-D8B5BEEABD0C}"/>
                </a:ext>
              </a:extLst>
            </p:cNvPr>
            <p:cNvSpPr txBox="1"/>
            <p:nvPr/>
          </p:nvSpPr>
          <p:spPr>
            <a:xfrm>
              <a:off x="727242" y="1585163"/>
              <a:ext cx="119289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(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문화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) 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진단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FFBD5CC-E224-0C24-D09E-1183887BCB8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44003" y="3135527"/>
            <a:ext cx="1326241" cy="212366"/>
            <a:chOff x="593892" y="1585163"/>
            <a:chExt cx="1326241" cy="212366"/>
          </a:xfrm>
        </p:grpSpPr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EBF8352D-DEE5-1B57-D5B9-CAB42294B3C4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Check" hidden="1">
              <a:extLst>
                <a:ext uri="{FF2B5EF4-FFF2-40B4-BE49-F238E27FC236}">
                  <a16:creationId xmlns:a16="http://schemas.microsoft.com/office/drawing/2014/main" id="{9405738F-87DE-5FD3-6CB8-887ACFE56A4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Label">
              <a:extLst>
                <a:ext uri="{FF2B5EF4-FFF2-40B4-BE49-F238E27FC236}">
                  <a16:creationId xmlns:a16="http://schemas.microsoft.com/office/drawing/2014/main" id="{1672BBC5-2D66-D899-68E1-E321AFA9F809}"/>
                </a:ext>
              </a:extLst>
            </p:cNvPr>
            <p:cNvSpPr txBox="1"/>
            <p:nvPr/>
          </p:nvSpPr>
          <p:spPr>
            <a:xfrm>
              <a:off x="727242" y="1585163"/>
              <a:ext cx="119289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(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보육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) 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진단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C516F2B-A9E6-714C-151F-C1F47D3A264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644003" y="3451137"/>
            <a:ext cx="1326241" cy="212366"/>
            <a:chOff x="593892" y="1585163"/>
            <a:chExt cx="1326241" cy="212366"/>
          </a:xfrm>
        </p:grpSpPr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7CC10FE9-EFDA-ACD7-B086-6F1DFA18E3BD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Check" hidden="1">
              <a:extLst>
                <a:ext uri="{FF2B5EF4-FFF2-40B4-BE49-F238E27FC236}">
                  <a16:creationId xmlns:a16="http://schemas.microsoft.com/office/drawing/2014/main" id="{B332DA8C-DFFA-D4F2-72DE-B64F0D22C7EF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Label">
              <a:extLst>
                <a:ext uri="{FF2B5EF4-FFF2-40B4-BE49-F238E27FC236}">
                  <a16:creationId xmlns:a16="http://schemas.microsoft.com/office/drawing/2014/main" id="{A4FE96D8-1522-14D2-7DF2-8BD4BC7913C0}"/>
                </a:ext>
              </a:extLst>
            </p:cNvPr>
            <p:cNvSpPr txBox="1"/>
            <p:nvPr/>
          </p:nvSpPr>
          <p:spPr>
            <a:xfrm>
              <a:off x="727242" y="1585163"/>
              <a:ext cx="119289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(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체육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) 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진단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D708C66-2776-5F36-1FF5-138F3573141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644003" y="3784051"/>
            <a:ext cx="1534631" cy="212366"/>
            <a:chOff x="593892" y="1585163"/>
            <a:chExt cx="1534631" cy="212366"/>
          </a:xfrm>
        </p:grpSpPr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72832521-034E-6346-50F1-71328990B241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ck" hidden="1">
              <a:extLst>
                <a:ext uri="{FF2B5EF4-FFF2-40B4-BE49-F238E27FC236}">
                  <a16:creationId xmlns:a16="http://schemas.microsoft.com/office/drawing/2014/main" id="{2CE8C511-AA5B-7C80-21DE-E81FADDE17FC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Label">
              <a:extLst>
                <a:ext uri="{FF2B5EF4-FFF2-40B4-BE49-F238E27FC236}">
                  <a16:creationId xmlns:a16="http://schemas.microsoft.com/office/drawing/2014/main" id="{85928B63-229F-4720-D454-0BAAF7BEBE24}"/>
                </a:ext>
              </a:extLst>
            </p:cNvPr>
            <p:cNvSpPr txBox="1"/>
            <p:nvPr/>
          </p:nvSpPr>
          <p:spPr>
            <a:xfrm>
              <a:off x="727242" y="1585163"/>
              <a:ext cx="1401281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생활서비스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(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휴게편의</a:t>
              </a:r>
              <a:r>
                <a:rPr lang="en-US" altLang="ko-KR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) </a:t>
              </a:r>
              <a:r>
                <a:rPr lang="ko-KR" altLang="en-US" sz="900" kern="0" spc="0" dirty="0">
                  <a:solidFill>
                    <a:srgbClr val="000000"/>
                  </a:solidFill>
                  <a:effectLst/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진단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2CA603EF-5451-57AB-BFF3-6EDE6BFFBE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09" t="2145" r="4988" b="4869"/>
          <a:stretch/>
        </p:blipFill>
        <p:spPr>
          <a:xfrm>
            <a:off x="3178850" y="957264"/>
            <a:ext cx="8086352" cy="529747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B9A7D9D-291E-F849-1286-3B920293519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</a:blip>
          <a:stretch>
            <a:fillRect/>
          </a:stretch>
        </p:blipFill>
        <p:spPr>
          <a:xfrm>
            <a:off x="4796730" y="1455425"/>
            <a:ext cx="4684419" cy="4297632"/>
          </a:xfrm>
          <a:prstGeom prst="rect">
            <a:avLst/>
          </a:prstGeom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8A7E9FF-AA74-0E35-ED3C-681852A5360C}"/>
              </a:ext>
            </a:extLst>
          </p:cNvPr>
          <p:cNvCxnSpPr>
            <a:cxnSpLocks/>
          </p:cNvCxnSpPr>
          <p:nvPr/>
        </p:nvCxnSpPr>
        <p:spPr>
          <a:xfrm flipH="1">
            <a:off x="8946074" y="3285308"/>
            <a:ext cx="535075" cy="12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6252739-441B-970A-AFAF-E3CEF32D3F7F}"/>
              </a:ext>
            </a:extLst>
          </p:cNvPr>
          <p:cNvSpPr txBox="1"/>
          <p:nvPr/>
        </p:nvSpPr>
        <p:spPr>
          <a:xfrm>
            <a:off x="9210254" y="1639664"/>
            <a:ext cx="1939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라벨 제거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아래 배치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3A515278-BA8C-27EF-0F03-40DAA4CFD6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574093" y="-1105027"/>
            <a:ext cx="1426066" cy="3886452"/>
          </a:xfrm>
          <a:prstGeom prst="rect">
            <a:avLst/>
          </a:prstGeom>
        </p:spPr>
      </p:pic>
      <p:graphicFrame>
        <p:nvGraphicFramePr>
          <p:cNvPr id="83" name="표 83">
            <a:extLst>
              <a:ext uri="{FF2B5EF4-FFF2-40B4-BE49-F238E27FC236}">
                <a16:creationId xmlns:a16="http://schemas.microsoft.com/office/drawing/2014/main" id="{B2ED5830-19BC-D16E-564D-6A5AAE13F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79574"/>
              </p:ext>
            </p:extLst>
          </p:nvPr>
        </p:nvGraphicFramePr>
        <p:xfrm>
          <a:off x="1662869" y="1912319"/>
          <a:ext cx="138939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144">
                  <a:extLst>
                    <a:ext uri="{9D8B030D-6E8A-4147-A177-3AD203B41FA5}">
                      <a16:colId xmlns:a16="http://schemas.microsoft.com/office/drawing/2014/main" val="2572506696"/>
                    </a:ext>
                  </a:extLst>
                </a:gridCol>
                <a:gridCol w="445248">
                  <a:extLst>
                    <a:ext uri="{9D8B030D-6E8A-4147-A177-3AD203B41FA5}">
                      <a16:colId xmlns:a16="http://schemas.microsoft.com/office/drawing/2014/main" val="1027047708"/>
                    </a:ext>
                  </a:extLst>
                </a:gridCol>
              </a:tblGrid>
              <a:tr h="187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개숫</a:t>
                      </a:r>
                      <a:endParaRPr lang="ko-KR" altLang="en-US" sz="7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85496"/>
                  </a:ext>
                </a:extLst>
              </a:tr>
              <a:tr h="187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저차 </a:t>
                      </a:r>
                      <a:r>
                        <a:rPr lang="en-US" altLang="ko-KR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– </a:t>
                      </a:r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291</a:t>
                      </a:r>
                      <a:endParaRPr lang="ko-KR" altLang="en-US" sz="7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17443"/>
                  </a:ext>
                </a:extLst>
              </a:tr>
              <a:tr h="187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중차</a:t>
                      </a:r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</a:t>
                      </a:r>
                      <a:r>
                        <a:rPr lang="en-US" altLang="ko-KR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– </a:t>
                      </a:r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노인복지관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33</a:t>
                      </a:r>
                      <a:endParaRPr lang="ko-KR" altLang="en-US" sz="7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46257"/>
                  </a:ext>
                </a:extLst>
              </a:tr>
              <a:tr h="187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고차 </a:t>
                      </a:r>
                      <a:r>
                        <a:rPr lang="en-US" altLang="ko-KR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- </a:t>
                      </a:r>
                      <a:r>
                        <a:rPr lang="ko-KR" altLang="en-US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지역자활센터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endParaRPr lang="ko-KR" altLang="en-US" sz="7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438412"/>
                  </a:ext>
                </a:extLst>
              </a:tr>
            </a:tbl>
          </a:graphicData>
        </a:graphic>
      </p:graphicFrame>
      <p:pic>
        <p:nvPicPr>
          <p:cNvPr id="87" name="그림 86">
            <a:extLst>
              <a:ext uri="{FF2B5EF4-FFF2-40B4-BE49-F238E27FC236}">
                <a16:creationId xmlns:a16="http://schemas.microsoft.com/office/drawing/2014/main" id="{3C79E015-8BA3-9E2D-BB7A-6C67067948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85000"/>
          </a:blip>
          <a:srcRect l="59854" t="3671" r="8790" b="82516"/>
          <a:stretch/>
        </p:blipFill>
        <p:spPr>
          <a:xfrm>
            <a:off x="9742526" y="5613353"/>
            <a:ext cx="1468876" cy="5936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C27967D-C7EB-0344-CFCC-A06A9FE6E4D3}"/>
              </a:ext>
            </a:extLst>
          </p:cNvPr>
          <p:cNvSpPr txBox="1"/>
          <p:nvPr/>
        </p:nvSpPr>
        <p:spPr>
          <a:xfrm>
            <a:off x="9494697" y="3114543"/>
            <a:ext cx="1939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흰색 배경 제거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지도위에 배치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F28514-4DF4-8048-3868-EDC298F59DA1}"/>
              </a:ext>
            </a:extLst>
          </p:cNvPr>
          <p:cNvSpPr txBox="1"/>
          <p:nvPr/>
        </p:nvSpPr>
        <p:spPr>
          <a:xfrm>
            <a:off x="9164657" y="5058243"/>
            <a:ext cx="2182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나침반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축척 제거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DA7037-78D2-3562-D546-D937213184E2}"/>
              </a:ext>
            </a:extLst>
          </p:cNvPr>
          <p:cNvSpPr txBox="1"/>
          <p:nvPr/>
        </p:nvSpPr>
        <p:spPr>
          <a:xfrm>
            <a:off x="1525445" y="550916"/>
            <a:ext cx="1583623" cy="2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chemeClr val="bg1"/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■ 농촌공간 진단시스템</a:t>
            </a:r>
            <a:endParaRPr lang="ko-KR" altLang="en-US" sz="500" kern="0" spc="0" dirty="0">
              <a:solidFill>
                <a:schemeClr val="bg1"/>
              </a:solidFill>
              <a:effectLst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pSp>
        <p:nvGrpSpPr>
          <p:cNvPr id="9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3C91A7F-827B-CA6C-74AD-ECE29DA371F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664843" y="1236462"/>
            <a:ext cx="136815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92" name="Text Box">
              <a:extLst>
                <a:ext uri="{FF2B5EF4-FFF2-40B4-BE49-F238E27FC236}">
                  <a16:creationId xmlns:a16="http://schemas.microsoft.com/office/drawing/2014/main" id="{FBF1A402-49F4-FA1F-8560-6399C4C3CB01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충청북도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Arrow Down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AC1500E1-D404-D826-ED46-591827BAB02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0C21FC6-0E00-7B12-491B-52C2F51D677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664843" y="1554229"/>
            <a:ext cx="1368150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95" name="Text Box">
              <a:extLst>
                <a:ext uri="{FF2B5EF4-FFF2-40B4-BE49-F238E27FC236}">
                  <a16:creationId xmlns:a16="http://schemas.microsoft.com/office/drawing/2014/main" id="{822D8DE0-4545-A9D2-F50C-DB295D3801FB}"/>
                </a:ext>
              </a:extLst>
            </p:cNvPr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진천군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Arrow Down" descr="&lt;Tags&gt;&lt;SMARTRESIZEANCHORS&gt;None,None,None,Absolute&lt;/SMARTRESIZEANCHORS&gt;&lt;/Tags&gt;">
              <a:extLst>
                <a:ext uri="{FF2B5EF4-FFF2-40B4-BE49-F238E27FC236}">
                  <a16:creationId xmlns:a16="http://schemas.microsoft.com/office/drawing/2014/main" id="{47C0BFF1-8E92-8136-2AA5-E2E23B737DA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7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DFD2E-9F2B-E642-5D69-BB06034B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4" y="601035"/>
            <a:ext cx="10055800" cy="5655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4E69E0E-2764-6EB0-86DB-504ABD3C6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67118" r="95323" b="11555"/>
          <a:stretch/>
        </p:blipFill>
        <p:spPr>
          <a:xfrm>
            <a:off x="657058" y="1160461"/>
            <a:ext cx="484110" cy="325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65BD8C2-9DB3-BD6B-5236-BB2D3FB3D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2" t="243" r="86573" b="97821"/>
          <a:stretch/>
        </p:blipFill>
        <p:spPr>
          <a:xfrm>
            <a:off x="1185447" y="601035"/>
            <a:ext cx="484110" cy="21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4A346-1E6C-044C-A8B5-506ED87EB10E}"/>
              </a:ext>
            </a:extLst>
          </p:cNvPr>
          <p:cNvSpPr/>
          <p:nvPr/>
        </p:nvSpPr>
        <p:spPr>
          <a:xfrm>
            <a:off x="1151746" y="957263"/>
            <a:ext cx="9600628" cy="529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6404C9B-D653-B977-6EAA-4EA0DBB2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0" r="46748" b="93628"/>
          <a:stretch/>
        </p:blipFill>
        <p:spPr>
          <a:xfrm>
            <a:off x="1151746" y="598958"/>
            <a:ext cx="3229036" cy="3603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31ADD-CE43-CD41-43FB-712C8F0927B8}"/>
              </a:ext>
            </a:extLst>
          </p:cNvPr>
          <p:cNvSpPr txBox="1"/>
          <p:nvPr/>
        </p:nvSpPr>
        <p:spPr>
          <a:xfrm>
            <a:off x="-3884490" y="399999"/>
            <a:ext cx="4523569" cy="6678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■ 농촌공간계획 모의시스템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농촌재생 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보육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체육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휴게편의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농촌공간 재구조화 계획 모의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농촌마을보호지구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농촌산업지구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축산지구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농촌융복합산업지구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재생에너지지구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경관농업지구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농업유산지구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A785EA6-7107-CC52-0BAC-71E508555B39}"/>
              </a:ext>
            </a:extLst>
          </p:cNvPr>
          <p:cNvGrpSpPr/>
          <p:nvPr/>
        </p:nvGrpSpPr>
        <p:grpSpPr>
          <a:xfrm>
            <a:off x="6067165" y="1071278"/>
            <a:ext cx="4818315" cy="5236963"/>
            <a:chOff x="6395518" y="1372236"/>
            <a:chExt cx="4239508" cy="46078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0EAFDA-6943-A7A2-D836-931F8DEE3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50"/>
            <a:stretch/>
          </p:blipFill>
          <p:spPr>
            <a:xfrm>
              <a:off x="6407150" y="1372236"/>
              <a:ext cx="4227876" cy="446975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C43929-C282-7476-95E8-BDEF70DAFFFC}"/>
                </a:ext>
              </a:extLst>
            </p:cNvPr>
            <p:cNvSpPr/>
            <p:nvPr/>
          </p:nvSpPr>
          <p:spPr>
            <a:xfrm>
              <a:off x="6395518" y="4083050"/>
              <a:ext cx="920741" cy="1758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755AF9-2ADD-AC1A-F60B-3BAEF11927D1}"/>
                </a:ext>
              </a:extLst>
            </p:cNvPr>
            <p:cNvSpPr/>
            <p:nvPr/>
          </p:nvSpPr>
          <p:spPr>
            <a:xfrm>
              <a:off x="8829521" y="5485765"/>
              <a:ext cx="1679729" cy="494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92D93B-9FDB-0E59-52B1-8EB579BB16F5}"/>
              </a:ext>
            </a:extLst>
          </p:cNvPr>
          <p:cNvGrpSpPr/>
          <p:nvPr/>
        </p:nvGrpSpPr>
        <p:grpSpPr>
          <a:xfrm>
            <a:off x="1229464" y="1423025"/>
            <a:ext cx="4804112" cy="4703012"/>
            <a:chOff x="1634692" y="1423025"/>
            <a:chExt cx="4603159" cy="45062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67C5085-9EE8-FCA5-B39F-0DF50EDC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4692" y="1423025"/>
              <a:ext cx="4603159" cy="43681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926142-E5A1-D574-8591-1DF60D54C048}"/>
                </a:ext>
              </a:extLst>
            </p:cNvPr>
            <p:cNvSpPr/>
            <p:nvPr/>
          </p:nvSpPr>
          <p:spPr>
            <a:xfrm>
              <a:off x="1727209" y="4083050"/>
              <a:ext cx="920741" cy="1758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305A72-013F-EAD8-1F08-CA178318BEF6}"/>
                </a:ext>
              </a:extLst>
            </p:cNvPr>
            <p:cNvSpPr/>
            <p:nvPr/>
          </p:nvSpPr>
          <p:spPr>
            <a:xfrm>
              <a:off x="4219228" y="5434977"/>
              <a:ext cx="1679729" cy="494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ADF5FD-3129-49AE-ED8A-BF8FE33F996D}"/>
              </a:ext>
            </a:extLst>
          </p:cNvPr>
          <p:cNvSpPr/>
          <p:nvPr/>
        </p:nvSpPr>
        <p:spPr>
          <a:xfrm>
            <a:off x="3689350" y="-846036"/>
            <a:ext cx="7138493" cy="298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EEA27-E5C1-C9B6-3108-25A3EC775932}"/>
              </a:ext>
            </a:extLst>
          </p:cNvPr>
          <p:cNvSpPr txBox="1"/>
          <p:nvPr/>
        </p:nvSpPr>
        <p:spPr>
          <a:xfrm>
            <a:off x="7194993" y="-838725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농촌재생계획 모의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0B2226-2CDC-0880-D184-0F04789C9EAE}"/>
              </a:ext>
            </a:extLst>
          </p:cNvPr>
          <p:cNvSpPr txBox="1"/>
          <p:nvPr/>
        </p:nvSpPr>
        <p:spPr>
          <a:xfrm>
            <a:off x="8871393" y="-838725"/>
            <a:ext cx="1976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농촌공간 재구조화 계획모의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F4B5B-D84E-AED3-9BB2-A565E8050BDB}"/>
              </a:ext>
            </a:extLst>
          </p:cNvPr>
          <p:cNvSpPr txBox="1"/>
          <p:nvPr/>
        </p:nvSpPr>
        <p:spPr>
          <a:xfrm>
            <a:off x="639079" y="4501020"/>
            <a:ext cx="5052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농촌공간</a:t>
            </a:r>
            <a:endParaRPr lang="en-US" altLang="ko-KR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재구조화</a:t>
            </a:r>
            <a:endParaRPr lang="en-US" altLang="ko-KR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계획모의</a:t>
            </a:r>
          </a:p>
        </p:txBody>
      </p:sp>
      <p:sp>
        <p:nvSpPr>
          <p:cNvPr id="31" name="Go Home">
            <a:extLst>
              <a:ext uri="{FF2B5EF4-FFF2-40B4-BE49-F238E27FC236}">
                <a16:creationId xmlns:a16="http://schemas.microsoft.com/office/drawing/2014/main" id="{83F7CA3F-16EE-4C93-9AA4-7CF69384EA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5715" y="1481138"/>
            <a:ext cx="236594" cy="234296"/>
          </a:xfrm>
          <a:custGeom>
            <a:avLst/>
            <a:gdLst>
              <a:gd name="T0" fmla="*/ 331 w 667"/>
              <a:gd name="T1" fmla="*/ 0 h 666"/>
              <a:gd name="T2" fmla="*/ 324 w 667"/>
              <a:gd name="T3" fmla="*/ 5 h 666"/>
              <a:gd name="T4" fmla="*/ 5 w 667"/>
              <a:gd name="T5" fmla="*/ 336 h 666"/>
              <a:gd name="T6" fmla="*/ 6 w 667"/>
              <a:gd name="T7" fmla="*/ 355 h 666"/>
              <a:gd name="T8" fmla="*/ 25 w 667"/>
              <a:gd name="T9" fmla="*/ 355 h 666"/>
              <a:gd name="T10" fmla="*/ 67 w 667"/>
              <a:gd name="T11" fmla="*/ 311 h 666"/>
              <a:gd name="T12" fmla="*/ 67 w 667"/>
              <a:gd name="T13" fmla="*/ 666 h 666"/>
              <a:gd name="T14" fmla="*/ 600 w 667"/>
              <a:gd name="T15" fmla="*/ 666 h 666"/>
              <a:gd name="T16" fmla="*/ 600 w 667"/>
              <a:gd name="T17" fmla="*/ 311 h 666"/>
              <a:gd name="T18" fmla="*/ 642 w 667"/>
              <a:gd name="T19" fmla="*/ 355 h 666"/>
              <a:gd name="T20" fmla="*/ 661 w 667"/>
              <a:gd name="T21" fmla="*/ 355 h 666"/>
              <a:gd name="T22" fmla="*/ 662 w 667"/>
              <a:gd name="T23" fmla="*/ 336 h 666"/>
              <a:gd name="T24" fmla="*/ 343 w 667"/>
              <a:gd name="T25" fmla="*/ 5 h 666"/>
              <a:gd name="T26" fmla="*/ 331 w 667"/>
              <a:gd name="T27" fmla="*/ 0 h 666"/>
              <a:gd name="T28" fmla="*/ 333 w 667"/>
              <a:gd name="T29" fmla="*/ 33 h 666"/>
              <a:gd name="T30" fmla="*/ 573 w 667"/>
              <a:gd name="T31" fmla="*/ 283 h 666"/>
              <a:gd name="T32" fmla="*/ 573 w 667"/>
              <a:gd name="T33" fmla="*/ 640 h 666"/>
              <a:gd name="T34" fmla="*/ 427 w 667"/>
              <a:gd name="T35" fmla="*/ 640 h 666"/>
              <a:gd name="T36" fmla="*/ 427 w 667"/>
              <a:gd name="T37" fmla="*/ 360 h 666"/>
              <a:gd name="T38" fmla="*/ 240 w 667"/>
              <a:gd name="T39" fmla="*/ 360 h 666"/>
              <a:gd name="T40" fmla="*/ 240 w 667"/>
              <a:gd name="T41" fmla="*/ 640 h 666"/>
              <a:gd name="T42" fmla="*/ 93 w 667"/>
              <a:gd name="T43" fmla="*/ 640 h 666"/>
              <a:gd name="T44" fmla="*/ 93 w 667"/>
              <a:gd name="T45" fmla="*/ 283 h 666"/>
              <a:gd name="T46" fmla="*/ 333 w 667"/>
              <a:gd name="T47" fmla="*/ 33 h 666"/>
              <a:gd name="T48" fmla="*/ 467 w 667"/>
              <a:gd name="T49" fmla="*/ 66 h 666"/>
              <a:gd name="T50" fmla="*/ 467 w 667"/>
              <a:gd name="T51" fmla="*/ 107 h 666"/>
              <a:gd name="T52" fmla="*/ 493 w 667"/>
              <a:gd name="T53" fmla="*/ 134 h 666"/>
              <a:gd name="T54" fmla="*/ 493 w 667"/>
              <a:gd name="T55" fmla="*/ 93 h 666"/>
              <a:gd name="T56" fmla="*/ 520 w 667"/>
              <a:gd name="T57" fmla="*/ 93 h 666"/>
              <a:gd name="T58" fmla="*/ 520 w 667"/>
              <a:gd name="T59" fmla="*/ 162 h 666"/>
              <a:gd name="T60" fmla="*/ 547 w 667"/>
              <a:gd name="T61" fmla="*/ 190 h 666"/>
              <a:gd name="T62" fmla="*/ 547 w 667"/>
              <a:gd name="T63" fmla="*/ 66 h 666"/>
              <a:gd name="T64" fmla="*/ 467 w 667"/>
              <a:gd name="T65" fmla="*/ 66 h 666"/>
              <a:gd name="T66" fmla="*/ 267 w 667"/>
              <a:gd name="T67" fmla="*/ 386 h 666"/>
              <a:gd name="T68" fmla="*/ 400 w 667"/>
              <a:gd name="T69" fmla="*/ 386 h 666"/>
              <a:gd name="T70" fmla="*/ 400 w 667"/>
              <a:gd name="T71" fmla="*/ 640 h 666"/>
              <a:gd name="T72" fmla="*/ 267 w 667"/>
              <a:gd name="T73" fmla="*/ 640 h 666"/>
              <a:gd name="T74" fmla="*/ 267 w 667"/>
              <a:gd name="T75" fmla="*/ 38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1" y="0"/>
                </a:moveTo>
                <a:cubicBezTo>
                  <a:pt x="328" y="1"/>
                  <a:pt x="326" y="2"/>
                  <a:pt x="324" y="5"/>
                </a:cubicBezTo>
                <a:lnTo>
                  <a:pt x="5" y="336"/>
                </a:lnTo>
                <a:cubicBezTo>
                  <a:pt x="0" y="341"/>
                  <a:pt x="1" y="350"/>
                  <a:pt x="6" y="355"/>
                </a:cubicBezTo>
                <a:cubicBezTo>
                  <a:pt x="11" y="360"/>
                  <a:pt x="20" y="360"/>
                  <a:pt x="25" y="355"/>
                </a:cubicBezTo>
                <a:lnTo>
                  <a:pt x="67" y="311"/>
                </a:lnTo>
                <a:lnTo>
                  <a:pt x="67" y="666"/>
                </a:lnTo>
                <a:lnTo>
                  <a:pt x="600" y="666"/>
                </a:lnTo>
                <a:lnTo>
                  <a:pt x="600" y="311"/>
                </a:lnTo>
                <a:lnTo>
                  <a:pt x="642" y="355"/>
                </a:lnTo>
                <a:cubicBezTo>
                  <a:pt x="647" y="360"/>
                  <a:pt x="656" y="360"/>
                  <a:pt x="661" y="355"/>
                </a:cubicBezTo>
                <a:cubicBezTo>
                  <a:pt x="666" y="350"/>
                  <a:pt x="667" y="341"/>
                  <a:pt x="662" y="336"/>
                </a:cubicBezTo>
                <a:lnTo>
                  <a:pt x="343" y="5"/>
                </a:lnTo>
                <a:cubicBezTo>
                  <a:pt x="340" y="1"/>
                  <a:pt x="335" y="0"/>
                  <a:pt x="331" y="0"/>
                </a:cubicBezTo>
                <a:close/>
                <a:moveTo>
                  <a:pt x="333" y="33"/>
                </a:moveTo>
                <a:lnTo>
                  <a:pt x="573" y="283"/>
                </a:lnTo>
                <a:lnTo>
                  <a:pt x="573" y="640"/>
                </a:lnTo>
                <a:lnTo>
                  <a:pt x="427" y="640"/>
                </a:lnTo>
                <a:lnTo>
                  <a:pt x="427" y="360"/>
                </a:lnTo>
                <a:lnTo>
                  <a:pt x="240" y="360"/>
                </a:lnTo>
                <a:lnTo>
                  <a:pt x="240" y="640"/>
                </a:lnTo>
                <a:lnTo>
                  <a:pt x="93" y="640"/>
                </a:lnTo>
                <a:lnTo>
                  <a:pt x="93" y="283"/>
                </a:lnTo>
                <a:lnTo>
                  <a:pt x="333" y="33"/>
                </a:lnTo>
                <a:close/>
                <a:moveTo>
                  <a:pt x="467" y="66"/>
                </a:moveTo>
                <a:lnTo>
                  <a:pt x="467" y="107"/>
                </a:lnTo>
                <a:lnTo>
                  <a:pt x="493" y="134"/>
                </a:lnTo>
                <a:lnTo>
                  <a:pt x="493" y="93"/>
                </a:lnTo>
                <a:lnTo>
                  <a:pt x="520" y="93"/>
                </a:lnTo>
                <a:lnTo>
                  <a:pt x="520" y="162"/>
                </a:lnTo>
                <a:lnTo>
                  <a:pt x="547" y="190"/>
                </a:lnTo>
                <a:lnTo>
                  <a:pt x="547" y="66"/>
                </a:lnTo>
                <a:lnTo>
                  <a:pt x="467" y="66"/>
                </a:lnTo>
                <a:close/>
                <a:moveTo>
                  <a:pt x="267" y="386"/>
                </a:moveTo>
                <a:lnTo>
                  <a:pt x="400" y="386"/>
                </a:lnTo>
                <a:lnTo>
                  <a:pt x="400" y="640"/>
                </a:lnTo>
                <a:lnTo>
                  <a:pt x="267" y="640"/>
                </a:lnTo>
                <a:lnTo>
                  <a:pt x="267" y="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93D0B-999C-F12F-6BE2-68CDC7F7D92B}"/>
              </a:ext>
            </a:extLst>
          </p:cNvPr>
          <p:cNvSpPr txBox="1"/>
          <p:nvPr/>
        </p:nvSpPr>
        <p:spPr>
          <a:xfrm>
            <a:off x="653993" y="1779273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FF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복지계획</a:t>
            </a:r>
          </a:p>
        </p:txBody>
      </p:sp>
      <p:sp>
        <p:nvSpPr>
          <p:cNvPr id="33" name="Find">
            <a:extLst>
              <a:ext uri="{FF2B5EF4-FFF2-40B4-BE49-F238E27FC236}">
                <a16:creationId xmlns:a16="http://schemas.microsoft.com/office/drawing/2014/main" id="{10E0C71C-8866-6A4A-94C3-14EF4CB30A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1023" y="2011668"/>
            <a:ext cx="283592" cy="227986"/>
          </a:xfrm>
          <a:custGeom>
            <a:avLst/>
            <a:gdLst>
              <a:gd name="T0" fmla="*/ 109 w 667"/>
              <a:gd name="T1" fmla="*/ 65 h 533"/>
              <a:gd name="T2" fmla="*/ 96 w 667"/>
              <a:gd name="T3" fmla="*/ 82 h 533"/>
              <a:gd name="T4" fmla="*/ 69 w 667"/>
              <a:gd name="T5" fmla="*/ 135 h 533"/>
              <a:gd name="T6" fmla="*/ 0 w 667"/>
              <a:gd name="T7" fmla="*/ 400 h 533"/>
              <a:gd name="T8" fmla="*/ 267 w 667"/>
              <a:gd name="T9" fmla="*/ 405 h 533"/>
              <a:gd name="T10" fmla="*/ 401 w 667"/>
              <a:gd name="T11" fmla="*/ 405 h 533"/>
              <a:gd name="T12" fmla="*/ 667 w 667"/>
              <a:gd name="T13" fmla="*/ 400 h 533"/>
              <a:gd name="T14" fmla="*/ 601 w 667"/>
              <a:gd name="T15" fmla="*/ 135 h 533"/>
              <a:gd name="T16" fmla="*/ 573 w 667"/>
              <a:gd name="T17" fmla="*/ 82 h 533"/>
              <a:gd name="T18" fmla="*/ 558 w 667"/>
              <a:gd name="T19" fmla="*/ 65 h 533"/>
              <a:gd name="T20" fmla="*/ 400 w 667"/>
              <a:gd name="T21" fmla="*/ 80 h 533"/>
              <a:gd name="T22" fmla="*/ 388 w 667"/>
              <a:gd name="T23" fmla="*/ 127 h 533"/>
              <a:gd name="T24" fmla="*/ 282 w 667"/>
              <a:gd name="T25" fmla="*/ 127 h 533"/>
              <a:gd name="T26" fmla="*/ 267 w 667"/>
              <a:gd name="T27" fmla="*/ 80 h 533"/>
              <a:gd name="T28" fmla="*/ 187 w 667"/>
              <a:gd name="T29" fmla="*/ 27 h 533"/>
              <a:gd name="T30" fmla="*/ 240 w 667"/>
              <a:gd name="T31" fmla="*/ 83 h 533"/>
              <a:gd name="T32" fmla="*/ 138 w 667"/>
              <a:gd name="T33" fmla="*/ 60 h 533"/>
              <a:gd name="T34" fmla="*/ 480 w 667"/>
              <a:gd name="T35" fmla="*/ 27 h 533"/>
              <a:gd name="T36" fmla="*/ 498 w 667"/>
              <a:gd name="T37" fmla="*/ 56 h 533"/>
              <a:gd name="T38" fmla="*/ 427 w 667"/>
              <a:gd name="T39" fmla="*/ 80 h 533"/>
              <a:gd name="T40" fmla="*/ 173 w 667"/>
              <a:gd name="T41" fmla="*/ 82 h 533"/>
              <a:gd name="T42" fmla="*/ 262 w 667"/>
              <a:gd name="T43" fmla="*/ 144 h 533"/>
              <a:gd name="T44" fmla="*/ 295 w 667"/>
              <a:gd name="T45" fmla="*/ 149 h 533"/>
              <a:gd name="T46" fmla="*/ 335 w 667"/>
              <a:gd name="T47" fmla="*/ 135 h 533"/>
              <a:gd name="T48" fmla="*/ 375 w 667"/>
              <a:gd name="T49" fmla="*/ 149 h 533"/>
              <a:gd name="T50" fmla="*/ 395 w 667"/>
              <a:gd name="T51" fmla="*/ 153 h 533"/>
              <a:gd name="T52" fmla="*/ 434 w 667"/>
              <a:gd name="T53" fmla="*/ 115 h 533"/>
              <a:gd name="T54" fmla="*/ 538 w 667"/>
              <a:gd name="T55" fmla="*/ 90 h 533"/>
              <a:gd name="T56" fmla="*/ 576 w 667"/>
              <a:gd name="T57" fmla="*/ 143 h 533"/>
              <a:gd name="T58" fmla="*/ 617 w 667"/>
              <a:gd name="T59" fmla="*/ 296 h 533"/>
              <a:gd name="T60" fmla="*/ 406 w 667"/>
              <a:gd name="T61" fmla="*/ 363 h 533"/>
              <a:gd name="T62" fmla="*/ 334 w 667"/>
              <a:gd name="T63" fmla="*/ 400 h 533"/>
              <a:gd name="T64" fmla="*/ 262 w 667"/>
              <a:gd name="T65" fmla="*/ 362 h 533"/>
              <a:gd name="T66" fmla="*/ 53 w 667"/>
              <a:gd name="T67" fmla="*/ 294 h 533"/>
              <a:gd name="T68" fmla="*/ 95 w 667"/>
              <a:gd name="T69" fmla="*/ 143 h 533"/>
              <a:gd name="T70" fmla="*/ 173 w 667"/>
              <a:gd name="T71" fmla="*/ 83 h 533"/>
              <a:gd name="T72" fmla="*/ 334 w 667"/>
              <a:gd name="T73" fmla="*/ 267 h 533"/>
              <a:gd name="T74" fmla="*/ 334 w 667"/>
              <a:gd name="T75" fmla="*/ 373 h 533"/>
              <a:gd name="T76" fmla="*/ 334 w 667"/>
              <a:gd name="T77" fmla="*/ 267 h 533"/>
              <a:gd name="T78" fmla="*/ 240 w 667"/>
              <a:gd name="T79" fmla="*/ 400 h 533"/>
              <a:gd name="T80" fmla="*/ 27 w 667"/>
              <a:gd name="T81" fmla="*/ 400 h 533"/>
              <a:gd name="T82" fmla="*/ 134 w 667"/>
              <a:gd name="T83" fmla="*/ 293 h 533"/>
              <a:gd name="T84" fmla="*/ 360 w 667"/>
              <a:gd name="T85" fmla="*/ 320 h 533"/>
              <a:gd name="T86" fmla="*/ 307 w 667"/>
              <a:gd name="T87" fmla="*/ 320 h 533"/>
              <a:gd name="T88" fmla="*/ 534 w 667"/>
              <a:gd name="T89" fmla="*/ 293 h 533"/>
              <a:gd name="T90" fmla="*/ 640 w 667"/>
              <a:gd name="T91" fmla="*/ 400 h 533"/>
              <a:gd name="T92" fmla="*/ 427 w 667"/>
              <a:gd name="T93" fmla="*/ 400 h 533"/>
              <a:gd name="T94" fmla="*/ 66 w 667"/>
              <a:gd name="T95" fmla="*/ 386 h 533"/>
              <a:gd name="T96" fmla="*/ 54 w 667"/>
              <a:gd name="T97" fmla="*/ 400 h 533"/>
              <a:gd name="T98" fmla="*/ 147 w 667"/>
              <a:gd name="T99" fmla="*/ 467 h 533"/>
              <a:gd name="T100" fmla="*/ 80 w 667"/>
              <a:gd name="T101" fmla="*/ 400 h 533"/>
              <a:gd name="T102" fmla="*/ 479 w 667"/>
              <a:gd name="T103" fmla="*/ 386 h 533"/>
              <a:gd name="T104" fmla="*/ 467 w 667"/>
              <a:gd name="T105" fmla="*/ 400 h 533"/>
              <a:gd name="T106" fmla="*/ 561 w 667"/>
              <a:gd name="T107" fmla="*/ 467 h 533"/>
              <a:gd name="T108" fmla="*/ 494 w 667"/>
              <a:gd name="T109" fmla="*/ 40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7" h="533">
                <a:moveTo>
                  <a:pt x="187" y="0"/>
                </a:moveTo>
                <a:cubicBezTo>
                  <a:pt x="148" y="0"/>
                  <a:pt x="115" y="28"/>
                  <a:pt x="109" y="65"/>
                </a:cubicBezTo>
                <a:cubicBezTo>
                  <a:pt x="108" y="68"/>
                  <a:pt x="108" y="70"/>
                  <a:pt x="108" y="73"/>
                </a:cubicBezTo>
                <a:cubicBezTo>
                  <a:pt x="103" y="76"/>
                  <a:pt x="100" y="79"/>
                  <a:pt x="96" y="82"/>
                </a:cubicBezTo>
                <a:cubicBezTo>
                  <a:pt x="81" y="98"/>
                  <a:pt x="74" y="118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52" y="188"/>
                  <a:pt x="21" y="314"/>
                  <a:pt x="14" y="343"/>
                </a:cubicBezTo>
                <a:cubicBezTo>
                  <a:pt x="5" y="360"/>
                  <a:pt x="0" y="379"/>
                  <a:pt x="0" y="400"/>
                </a:cubicBezTo>
                <a:cubicBezTo>
                  <a:pt x="0" y="473"/>
                  <a:pt x="60" y="533"/>
                  <a:pt x="134" y="533"/>
                </a:cubicBezTo>
                <a:cubicBezTo>
                  <a:pt x="206" y="533"/>
                  <a:pt x="264" y="476"/>
                  <a:pt x="267" y="405"/>
                </a:cubicBezTo>
                <a:cubicBezTo>
                  <a:pt x="282" y="416"/>
                  <a:pt x="304" y="427"/>
                  <a:pt x="334" y="427"/>
                </a:cubicBezTo>
                <a:cubicBezTo>
                  <a:pt x="364" y="427"/>
                  <a:pt x="386" y="416"/>
                  <a:pt x="401" y="405"/>
                </a:cubicBezTo>
                <a:cubicBezTo>
                  <a:pt x="404" y="476"/>
                  <a:pt x="462" y="533"/>
                  <a:pt x="534" y="533"/>
                </a:cubicBezTo>
                <a:cubicBezTo>
                  <a:pt x="607" y="533"/>
                  <a:pt x="667" y="473"/>
                  <a:pt x="667" y="400"/>
                </a:cubicBezTo>
                <a:cubicBezTo>
                  <a:pt x="667" y="385"/>
                  <a:pt x="665" y="371"/>
                  <a:pt x="660" y="357"/>
                </a:cubicBezTo>
                <a:cubicBezTo>
                  <a:pt x="658" y="348"/>
                  <a:pt x="618" y="192"/>
                  <a:pt x="601" y="135"/>
                </a:cubicBezTo>
                <a:lnTo>
                  <a:pt x="601" y="135"/>
                </a:lnTo>
                <a:cubicBezTo>
                  <a:pt x="596" y="118"/>
                  <a:pt x="589" y="98"/>
                  <a:pt x="573" y="82"/>
                </a:cubicBezTo>
                <a:cubicBezTo>
                  <a:pt x="569" y="79"/>
                  <a:pt x="565" y="75"/>
                  <a:pt x="560" y="72"/>
                </a:cubicBezTo>
                <a:cubicBezTo>
                  <a:pt x="559" y="69"/>
                  <a:pt x="559" y="67"/>
                  <a:pt x="558" y="65"/>
                </a:cubicBezTo>
                <a:cubicBezTo>
                  <a:pt x="552" y="28"/>
                  <a:pt x="519" y="0"/>
                  <a:pt x="480" y="0"/>
                </a:cubicBezTo>
                <a:cubicBezTo>
                  <a:pt x="436" y="0"/>
                  <a:pt x="400" y="36"/>
                  <a:pt x="400" y="80"/>
                </a:cubicBezTo>
                <a:cubicBezTo>
                  <a:pt x="400" y="90"/>
                  <a:pt x="402" y="99"/>
                  <a:pt x="405" y="108"/>
                </a:cubicBezTo>
                <a:cubicBezTo>
                  <a:pt x="400" y="115"/>
                  <a:pt x="394" y="121"/>
                  <a:pt x="388" y="127"/>
                </a:cubicBezTo>
                <a:cubicBezTo>
                  <a:pt x="373" y="115"/>
                  <a:pt x="355" y="108"/>
                  <a:pt x="335" y="108"/>
                </a:cubicBezTo>
                <a:cubicBezTo>
                  <a:pt x="316" y="108"/>
                  <a:pt x="297" y="115"/>
                  <a:pt x="282" y="127"/>
                </a:cubicBezTo>
                <a:cubicBezTo>
                  <a:pt x="275" y="121"/>
                  <a:pt x="268" y="112"/>
                  <a:pt x="263" y="106"/>
                </a:cubicBezTo>
                <a:cubicBezTo>
                  <a:pt x="266" y="98"/>
                  <a:pt x="267" y="89"/>
                  <a:pt x="267" y="80"/>
                </a:cubicBezTo>
                <a:cubicBezTo>
                  <a:pt x="267" y="36"/>
                  <a:pt x="231" y="0"/>
                  <a:pt x="187" y="0"/>
                </a:cubicBezTo>
                <a:close/>
                <a:moveTo>
                  <a:pt x="187" y="27"/>
                </a:moveTo>
                <a:cubicBezTo>
                  <a:pt x="217" y="27"/>
                  <a:pt x="240" y="50"/>
                  <a:pt x="240" y="80"/>
                </a:cubicBezTo>
                <a:cubicBezTo>
                  <a:pt x="240" y="81"/>
                  <a:pt x="240" y="82"/>
                  <a:pt x="240" y="83"/>
                </a:cubicBezTo>
                <a:cubicBezTo>
                  <a:pt x="223" y="69"/>
                  <a:pt x="201" y="56"/>
                  <a:pt x="173" y="56"/>
                </a:cubicBezTo>
                <a:cubicBezTo>
                  <a:pt x="160" y="56"/>
                  <a:pt x="148" y="57"/>
                  <a:pt x="138" y="60"/>
                </a:cubicBezTo>
                <a:cubicBezTo>
                  <a:pt x="145" y="40"/>
                  <a:pt x="164" y="27"/>
                  <a:pt x="187" y="27"/>
                </a:cubicBezTo>
                <a:close/>
                <a:moveTo>
                  <a:pt x="480" y="27"/>
                </a:moveTo>
                <a:cubicBezTo>
                  <a:pt x="503" y="27"/>
                  <a:pt x="522" y="40"/>
                  <a:pt x="529" y="59"/>
                </a:cubicBezTo>
                <a:cubicBezTo>
                  <a:pt x="520" y="57"/>
                  <a:pt x="510" y="56"/>
                  <a:pt x="498" y="56"/>
                </a:cubicBezTo>
                <a:cubicBezTo>
                  <a:pt x="468" y="56"/>
                  <a:pt x="445" y="70"/>
                  <a:pt x="428" y="85"/>
                </a:cubicBezTo>
                <a:cubicBezTo>
                  <a:pt x="427" y="83"/>
                  <a:pt x="427" y="82"/>
                  <a:pt x="427" y="80"/>
                </a:cubicBezTo>
                <a:cubicBezTo>
                  <a:pt x="427" y="50"/>
                  <a:pt x="450" y="27"/>
                  <a:pt x="480" y="27"/>
                </a:cubicBezTo>
                <a:close/>
                <a:moveTo>
                  <a:pt x="173" y="82"/>
                </a:moveTo>
                <a:cubicBezTo>
                  <a:pt x="199" y="82"/>
                  <a:pt x="218" y="97"/>
                  <a:pt x="233" y="113"/>
                </a:cubicBezTo>
                <a:cubicBezTo>
                  <a:pt x="244" y="125"/>
                  <a:pt x="252" y="133"/>
                  <a:pt x="262" y="144"/>
                </a:cubicBezTo>
                <a:cubicBezTo>
                  <a:pt x="266" y="148"/>
                  <a:pt x="269" y="151"/>
                  <a:pt x="275" y="153"/>
                </a:cubicBezTo>
                <a:cubicBezTo>
                  <a:pt x="282" y="155"/>
                  <a:pt x="290" y="153"/>
                  <a:pt x="295" y="149"/>
                </a:cubicBezTo>
                <a:lnTo>
                  <a:pt x="296" y="149"/>
                </a:lnTo>
                <a:cubicBezTo>
                  <a:pt x="305" y="141"/>
                  <a:pt x="321" y="135"/>
                  <a:pt x="335" y="135"/>
                </a:cubicBezTo>
                <a:cubicBezTo>
                  <a:pt x="349" y="135"/>
                  <a:pt x="364" y="140"/>
                  <a:pt x="375" y="149"/>
                </a:cubicBezTo>
                <a:lnTo>
                  <a:pt x="375" y="149"/>
                </a:lnTo>
                <a:lnTo>
                  <a:pt x="375" y="149"/>
                </a:lnTo>
                <a:cubicBezTo>
                  <a:pt x="380" y="153"/>
                  <a:pt x="389" y="155"/>
                  <a:pt x="395" y="153"/>
                </a:cubicBezTo>
                <a:cubicBezTo>
                  <a:pt x="401" y="151"/>
                  <a:pt x="404" y="148"/>
                  <a:pt x="408" y="144"/>
                </a:cubicBezTo>
                <a:cubicBezTo>
                  <a:pt x="418" y="134"/>
                  <a:pt x="427" y="124"/>
                  <a:pt x="434" y="115"/>
                </a:cubicBezTo>
                <a:cubicBezTo>
                  <a:pt x="450" y="98"/>
                  <a:pt x="470" y="83"/>
                  <a:pt x="498" y="83"/>
                </a:cubicBezTo>
                <a:cubicBezTo>
                  <a:pt x="516" y="83"/>
                  <a:pt x="528" y="85"/>
                  <a:pt x="538" y="90"/>
                </a:cubicBezTo>
                <a:cubicBezTo>
                  <a:pt x="544" y="93"/>
                  <a:pt x="549" y="97"/>
                  <a:pt x="554" y="101"/>
                </a:cubicBezTo>
                <a:cubicBezTo>
                  <a:pt x="565" y="112"/>
                  <a:pt x="571" y="127"/>
                  <a:pt x="576" y="143"/>
                </a:cubicBezTo>
                <a:cubicBezTo>
                  <a:pt x="576" y="143"/>
                  <a:pt x="576" y="143"/>
                  <a:pt x="576" y="143"/>
                </a:cubicBezTo>
                <a:cubicBezTo>
                  <a:pt x="586" y="177"/>
                  <a:pt x="603" y="242"/>
                  <a:pt x="617" y="296"/>
                </a:cubicBezTo>
                <a:cubicBezTo>
                  <a:pt x="594" y="277"/>
                  <a:pt x="565" y="267"/>
                  <a:pt x="534" y="267"/>
                </a:cubicBezTo>
                <a:cubicBezTo>
                  <a:pt x="473" y="267"/>
                  <a:pt x="422" y="307"/>
                  <a:pt x="406" y="363"/>
                </a:cubicBezTo>
                <a:cubicBezTo>
                  <a:pt x="405" y="363"/>
                  <a:pt x="404" y="364"/>
                  <a:pt x="403" y="365"/>
                </a:cubicBezTo>
                <a:cubicBezTo>
                  <a:pt x="403" y="365"/>
                  <a:pt x="386" y="400"/>
                  <a:pt x="334" y="400"/>
                </a:cubicBezTo>
                <a:cubicBezTo>
                  <a:pt x="281" y="400"/>
                  <a:pt x="264" y="365"/>
                  <a:pt x="264" y="365"/>
                </a:cubicBezTo>
                <a:cubicBezTo>
                  <a:pt x="264" y="364"/>
                  <a:pt x="263" y="363"/>
                  <a:pt x="262" y="362"/>
                </a:cubicBezTo>
                <a:cubicBezTo>
                  <a:pt x="245" y="307"/>
                  <a:pt x="194" y="267"/>
                  <a:pt x="134" y="267"/>
                </a:cubicBezTo>
                <a:cubicBezTo>
                  <a:pt x="104" y="267"/>
                  <a:pt x="76" y="277"/>
                  <a:pt x="53" y="294"/>
                </a:cubicBezTo>
                <a:cubicBezTo>
                  <a:pt x="67" y="240"/>
                  <a:pt x="84" y="176"/>
                  <a:pt x="95" y="143"/>
                </a:cubicBezTo>
                <a:lnTo>
                  <a:pt x="95" y="143"/>
                </a:lnTo>
                <a:cubicBezTo>
                  <a:pt x="99" y="127"/>
                  <a:pt x="105" y="112"/>
                  <a:pt x="115" y="101"/>
                </a:cubicBezTo>
                <a:cubicBezTo>
                  <a:pt x="126" y="91"/>
                  <a:pt x="142" y="83"/>
                  <a:pt x="173" y="83"/>
                </a:cubicBezTo>
                <a:lnTo>
                  <a:pt x="173" y="82"/>
                </a:lnTo>
                <a:close/>
                <a:moveTo>
                  <a:pt x="334" y="267"/>
                </a:moveTo>
                <a:cubicBezTo>
                  <a:pt x="304" y="267"/>
                  <a:pt x="280" y="291"/>
                  <a:pt x="280" y="320"/>
                </a:cubicBezTo>
                <a:cubicBezTo>
                  <a:pt x="280" y="349"/>
                  <a:pt x="304" y="373"/>
                  <a:pt x="334" y="373"/>
                </a:cubicBezTo>
                <a:cubicBezTo>
                  <a:pt x="363" y="373"/>
                  <a:pt x="387" y="349"/>
                  <a:pt x="387" y="320"/>
                </a:cubicBezTo>
                <a:cubicBezTo>
                  <a:pt x="387" y="291"/>
                  <a:pt x="363" y="267"/>
                  <a:pt x="334" y="267"/>
                </a:cubicBezTo>
                <a:close/>
                <a:moveTo>
                  <a:pt x="134" y="293"/>
                </a:moveTo>
                <a:cubicBezTo>
                  <a:pt x="193" y="293"/>
                  <a:pt x="240" y="341"/>
                  <a:pt x="240" y="400"/>
                </a:cubicBezTo>
                <a:cubicBezTo>
                  <a:pt x="240" y="459"/>
                  <a:pt x="193" y="507"/>
                  <a:pt x="134" y="507"/>
                </a:cubicBezTo>
                <a:cubicBezTo>
                  <a:pt x="75" y="507"/>
                  <a:pt x="27" y="459"/>
                  <a:pt x="27" y="400"/>
                </a:cubicBezTo>
                <a:cubicBezTo>
                  <a:pt x="27" y="382"/>
                  <a:pt x="33" y="365"/>
                  <a:pt x="39" y="351"/>
                </a:cubicBezTo>
                <a:cubicBezTo>
                  <a:pt x="56" y="317"/>
                  <a:pt x="92" y="293"/>
                  <a:pt x="134" y="293"/>
                </a:cubicBezTo>
                <a:close/>
                <a:moveTo>
                  <a:pt x="334" y="293"/>
                </a:moveTo>
                <a:cubicBezTo>
                  <a:pt x="349" y="293"/>
                  <a:pt x="360" y="305"/>
                  <a:pt x="360" y="320"/>
                </a:cubicBezTo>
                <a:cubicBezTo>
                  <a:pt x="360" y="335"/>
                  <a:pt x="349" y="347"/>
                  <a:pt x="334" y="347"/>
                </a:cubicBezTo>
                <a:cubicBezTo>
                  <a:pt x="319" y="347"/>
                  <a:pt x="307" y="335"/>
                  <a:pt x="307" y="320"/>
                </a:cubicBezTo>
                <a:cubicBezTo>
                  <a:pt x="307" y="305"/>
                  <a:pt x="319" y="293"/>
                  <a:pt x="334" y="293"/>
                </a:cubicBezTo>
                <a:close/>
                <a:moveTo>
                  <a:pt x="534" y="293"/>
                </a:moveTo>
                <a:cubicBezTo>
                  <a:pt x="580" y="293"/>
                  <a:pt x="620" y="323"/>
                  <a:pt x="634" y="364"/>
                </a:cubicBezTo>
                <a:cubicBezTo>
                  <a:pt x="640" y="377"/>
                  <a:pt x="640" y="389"/>
                  <a:pt x="640" y="400"/>
                </a:cubicBezTo>
                <a:cubicBezTo>
                  <a:pt x="640" y="459"/>
                  <a:pt x="593" y="507"/>
                  <a:pt x="534" y="507"/>
                </a:cubicBezTo>
                <a:cubicBezTo>
                  <a:pt x="475" y="507"/>
                  <a:pt x="427" y="459"/>
                  <a:pt x="427" y="400"/>
                </a:cubicBezTo>
                <a:cubicBezTo>
                  <a:pt x="427" y="341"/>
                  <a:pt x="475" y="293"/>
                  <a:pt x="534" y="293"/>
                </a:cubicBezTo>
                <a:close/>
                <a:moveTo>
                  <a:pt x="66" y="386"/>
                </a:moveTo>
                <a:cubicBezTo>
                  <a:pt x="65" y="386"/>
                  <a:pt x="65" y="386"/>
                  <a:pt x="64" y="387"/>
                </a:cubicBezTo>
                <a:cubicBezTo>
                  <a:pt x="58" y="388"/>
                  <a:pt x="54" y="394"/>
                  <a:pt x="54" y="400"/>
                </a:cubicBezTo>
                <a:cubicBezTo>
                  <a:pt x="54" y="444"/>
                  <a:pt x="89" y="480"/>
                  <a:pt x="134" y="480"/>
                </a:cubicBezTo>
                <a:cubicBezTo>
                  <a:pt x="141" y="480"/>
                  <a:pt x="147" y="474"/>
                  <a:pt x="147" y="467"/>
                </a:cubicBezTo>
                <a:cubicBezTo>
                  <a:pt x="147" y="460"/>
                  <a:pt x="141" y="453"/>
                  <a:pt x="134" y="453"/>
                </a:cubicBezTo>
                <a:cubicBezTo>
                  <a:pt x="103" y="453"/>
                  <a:pt x="80" y="430"/>
                  <a:pt x="80" y="400"/>
                </a:cubicBezTo>
                <a:cubicBezTo>
                  <a:pt x="81" y="392"/>
                  <a:pt x="73" y="386"/>
                  <a:pt x="66" y="386"/>
                </a:cubicBezTo>
                <a:close/>
                <a:moveTo>
                  <a:pt x="479" y="386"/>
                </a:moveTo>
                <a:cubicBezTo>
                  <a:pt x="479" y="386"/>
                  <a:pt x="478" y="386"/>
                  <a:pt x="478" y="387"/>
                </a:cubicBezTo>
                <a:cubicBezTo>
                  <a:pt x="472" y="388"/>
                  <a:pt x="467" y="394"/>
                  <a:pt x="467" y="400"/>
                </a:cubicBezTo>
                <a:cubicBezTo>
                  <a:pt x="467" y="444"/>
                  <a:pt x="503" y="480"/>
                  <a:pt x="547" y="480"/>
                </a:cubicBezTo>
                <a:cubicBezTo>
                  <a:pt x="554" y="480"/>
                  <a:pt x="561" y="474"/>
                  <a:pt x="561" y="467"/>
                </a:cubicBezTo>
                <a:cubicBezTo>
                  <a:pt x="561" y="460"/>
                  <a:pt x="554" y="453"/>
                  <a:pt x="547" y="453"/>
                </a:cubicBezTo>
                <a:cubicBezTo>
                  <a:pt x="517" y="453"/>
                  <a:pt x="494" y="430"/>
                  <a:pt x="494" y="400"/>
                </a:cubicBezTo>
                <a:cubicBezTo>
                  <a:pt x="494" y="392"/>
                  <a:pt x="487" y="386"/>
                  <a:pt x="479" y="3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080FF-4E5F-7B31-1F44-A2ABCCCBF5FC}"/>
              </a:ext>
            </a:extLst>
          </p:cNvPr>
          <p:cNvSpPr txBox="1"/>
          <p:nvPr/>
        </p:nvSpPr>
        <p:spPr>
          <a:xfrm>
            <a:off x="667966" y="2292758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문화계획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9A7D0B-F4DF-A16F-E12F-AA5D193A6DE3}"/>
              </a:ext>
            </a:extLst>
          </p:cNvPr>
          <p:cNvSpPr txBox="1"/>
          <p:nvPr/>
        </p:nvSpPr>
        <p:spPr>
          <a:xfrm>
            <a:off x="649615" y="2923044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보육계획</a:t>
            </a:r>
          </a:p>
        </p:txBody>
      </p:sp>
      <p:sp>
        <p:nvSpPr>
          <p:cNvPr id="37" name="Classroom">
            <a:extLst>
              <a:ext uri="{FF2B5EF4-FFF2-40B4-BE49-F238E27FC236}">
                <a16:creationId xmlns:a16="http://schemas.microsoft.com/office/drawing/2014/main" id="{B3F9A54B-676F-D4BD-7813-778B1F7049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0436" y="2566108"/>
            <a:ext cx="294910" cy="297802"/>
          </a:xfrm>
          <a:custGeom>
            <a:avLst/>
            <a:gdLst>
              <a:gd name="T0" fmla="*/ 120 w 667"/>
              <a:gd name="T1" fmla="*/ 40 h 667"/>
              <a:gd name="T2" fmla="*/ 614 w 667"/>
              <a:gd name="T3" fmla="*/ 27 h 667"/>
              <a:gd name="T4" fmla="*/ 574 w 667"/>
              <a:gd name="T5" fmla="*/ 307 h 667"/>
              <a:gd name="T6" fmla="*/ 440 w 667"/>
              <a:gd name="T7" fmla="*/ 334 h 667"/>
              <a:gd name="T8" fmla="*/ 640 w 667"/>
              <a:gd name="T9" fmla="*/ 360 h 667"/>
              <a:gd name="T10" fmla="*/ 294 w 667"/>
              <a:gd name="T11" fmla="*/ 400 h 667"/>
              <a:gd name="T12" fmla="*/ 667 w 667"/>
              <a:gd name="T13" fmla="*/ 347 h 667"/>
              <a:gd name="T14" fmla="*/ 640 w 667"/>
              <a:gd name="T15" fmla="*/ 14 h 667"/>
              <a:gd name="T16" fmla="*/ 160 w 667"/>
              <a:gd name="T17" fmla="*/ 67 h 667"/>
              <a:gd name="T18" fmla="*/ 240 w 667"/>
              <a:gd name="T19" fmla="*/ 147 h 667"/>
              <a:gd name="T20" fmla="*/ 130 w 667"/>
              <a:gd name="T21" fmla="*/ 227 h 667"/>
              <a:gd name="T22" fmla="*/ 67 w 667"/>
              <a:gd name="T23" fmla="*/ 433 h 667"/>
              <a:gd name="T24" fmla="*/ 0 w 667"/>
              <a:gd name="T25" fmla="*/ 627 h 667"/>
              <a:gd name="T26" fmla="*/ 654 w 667"/>
              <a:gd name="T27" fmla="*/ 667 h 667"/>
              <a:gd name="T28" fmla="*/ 617 w 667"/>
              <a:gd name="T29" fmla="*/ 544 h 667"/>
              <a:gd name="T30" fmla="*/ 507 w 667"/>
              <a:gd name="T31" fmla="*/ 494 h 667"/>
              <a:gd name="T32" fmla="*/ 457 w 667"/>
              <a:gd name="T33" fmla="*/ 544 h 667"/>
              <a:gd name="T34" fmla="*/ 347 w 667"/>
              <a:gd name="T35" fmla="*/ 494 h 667"/>
              <a:gd name="T36" fmla="*/ 297 w 667"/>
              <a:gd name="T37" fmla="*/ 544 h 667"/>
              <a:gd name="T38" fmla="*/ 267 w 667"/>
              <a:gd name="T39" fmla="*/ 307 h 667"/>
              <a:gd name="T40" fmla="*/ 352 w 667"/>
              <a:gd name="T41" fmla="*/ 268 h 667"/>
              <a:gd name="T42" fmla="*/ 412 w 667"/>
              <a:gd name="T43" fmla="*/ 128 h 667"/>
              <a:gd name="T44" fmla="*/ 359 w 667"/>
              <a:gd name="T45" fmla="*/ 135 h 667"/>
              <a:gd name="T46" fmla="*/ 160 w 667"/>
              <a:gd name="T47" fmla="*/ 227 h 667"/>
              <a:gd name="T48" fmla="*/ 160 w 667"/>
              <a:gd name="T49" fmla="*/ 200 h 667"/>
              <a:gd name="T50" fmla="*/ 388 w 667"/>
              <a:gd name="T51" fmla="*/ 147 h 667"/>
              <a:gd name="T52" fmla="*/ 331 w 667"/>
              <a:gd name="T53" fmla="*/ 252 h 667"/>
              <a:gd name="T54" fmla="*/ 316 w 667"/>
              <a:gd name="T55" fmla="*/ 261 h 667"/>
              <a:gd name="T56" fmla="*/ 240 w 667"/>
              <a:gd name="T57" fmla="*/ 429 h 667"/>
              <a:gd name="T58" fmla="*/ 174 w 667"/>
              <a:gd name="T59" fmla="*/ 579 h 667"/>
              <a:gd name="T60" fmla="*/ 94 w 667"/>
              <a:gd name="T61" fmla="*/ 427 h 667"/>
              <a:gd name="T62" fmla="*/ 130 w 667"/>
              <a:gd name="T63" fmla="*/ 254 h 667"/>
              <a:gd name="T64" fmla="*/ 312 w 667"/>
              <a:gd name="T65" fmla="*/ 234 h 667"/>
              <a:gd name="T66" fmla="*/ 380 w 667"/>
              <a:gd name="T67" fmla="*/ 151 h 667"/>
              <a:gd name="T68" fmla="*/ 134 w 667"/>
              <a:gd name="T69" fmla="*/ 494 h 667"/>
              <a:gd name="T70" fmla="*/ 83 w 667"/>
              <a:gd name="T71" fmla="*/ 455 h 667"/>
              <a:gd name="T72" fmla="*/ 414 w 667"/>
              <a:gd name="T73" fmla="*/ 454 h 667"/>
              <a:gd name="T74" fmla="*/ 374 w 667"/>
              <a:gd name="T75" fmla="*/ 494 h 667"/>
              <a:gd name="T76" fmla="*/ 614 w 667"/>
              <a:gd name="T77" fmla="*/ 494 h 667"/>
              <a:gd name="T78" fmla="*/ 574 w 667"/>
              <a:gd name="T79" fmla="*/ 454 h 667"/>
              <a:gd name="T80" fmla="*/ 256 w 667"/>
              <a:gd name="T81" fmla="*/ 454 h 667"/>
              <a:gd name="T82" fmla="*/ 214 w 667"/>
              <a:gd name="T83" fmla="*/ 494 h 667"/>
              <a:gd name="T84" fmla="*/ 160 w 667"/>
              <a:gd name="T85" fmla="*/ 627 h 667"/>
              <a:gd name="T86" fmla="*/ 27 w 667"/>
              <a:gd name="T87" fmla="*/ 627 h 667"/>
              <a:gd name="T88" fmla="*/ 320 w 667"/>
              <a:gd name="T89" fmla="*/ 627 h 667"/>
              <a:gd name="T90" fmla="*/ 187 w 667"/>
              <a:gd name="T91" fmla="*/ 627 h 667"/>
              <a:gd name="T92" fmla="*/ 480 w 667"/>
              <a:gd name="T93" fmla="*/ 627 h 667"/>
              <a:gd name="T94" fmla="*/ 347 w 667"/>
              <a:gd name="T95" fmla="*/ 627 h 667"/>
              <a:gd name="T96" fmla="*/ 640 w 667"/>
              <a:gd name="T97" fmla="*/ 627 h 667"/>
              <a:gd name="T98" fmla="*/ 507 w 667"/>
              <a:gd name="T99" fmla="*/ 62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67" h="667">
                <a:moveTo>
                  <a:pt x="134" y="0"/>
                </a:moveTo>
                <a:cubicBezTo>
                  <a:pt x="126" y="0"/>
                  <a:pt x="120" y="6"/>
                  <a:pt x="120" y="14"/>
                </a:cubicBezTo>
                <a:lnTo>
                  <a:pt x="120" y="40"/>
                </a:lnTo>
                <a:cubicBezTo>
                  <a:pt x="120" y="59"/>
                  <a:pt x="147" y="59"/>
                  <a:pt x="147" y="40"/>
                </a:cubicBezTo>
                <a:lnTo>
                  <a:pt x="147" y="27"/>
                </a:lnTo>
                <a:lnTo>
                  <a:pt x="614" y="27"/>
                </a:lnTo>
                <a:lnTo>
                  <a:pt x="614" y="334"/>
                </a:lnTo>
                <a:lnTo>
                  <a:pt x="559" y="334"/>
                </a:lnTo>
                <a:lnTo>
                  <a:pt x="574" y="307"/>
                </a:lnTo>
                <a:lnTo>
                  <a:pt x="559" y="280"/>
                </a:lnTo>
                <a:lnTo>
                  <a:pt x="440" y="280"/>
                </a:lnTo>
                <a:lnTo>
                  <a:pt x="440" y="334"/>
                </a:lnTo>
                <a:lnTo>
                  <a:pt x="294" y="334"/>
                </a:lnTo>
                <a:cubicBezTo>
                  <a:pt x="276" y="334"/>
                  <a:pt x="276" y="361"/>
                  <a:pt x="294" y="360"/>
                </a:cubicBezTo>
                <a:cubicBezTo>
                  <a:pt x="409" y="360"/>
                  <a:pt x="526" y="360"/>
                  <a:pt x="640" y="360"/>
                </a:cubicBezTo>
                <a:lnTo>
                  <a:pt x="640" y="374"/>
                </a:lnTo>
                <a:lnTo>
                  <a:pt x="294" y="374"/>
                </a:lnTo>
                <a:cubicBezTo>
                  <a:pt x="276" y="374"/>
                  <a:pt x="276" y="401"/>
                  <a:pt x="294" y="400"/>
                </a:cubicBezTo>
                <a:lnTo>
                  <a:pt x="654" y="400"/>
                </a:lnTo>
                <a:cubicBezTo>
                  <a:pt x="661" y="400"/>
                  <a:pt x="667" y="395"/>
                  <a:pt x="667" y="387"/>
                </a:cubicBezTo>
                <a:lnTo>
                  <a:pt x="667" y="347"/>
                </a:lnTo>
                <a:cubicBezTo>
                  <a:pt x="667" y="340"/>
                  <a:pt x="661" y="334"/>
                  <a:pt x="654" y="334"/>
                </a:cubicBezTo>
                <a:lnTo>
                  <a:pt x="640" y="334"/>
                </a:lnTo>
                <a:lnTo>
                  <a:pt x="640" y="14"/>
                </a:lnTo>
                <a:cubicBezTo>
                  <a:pt x="640" y="6"/>
                  <a:pt x="634" y="0"/>
                  <a:pt x="627" y="0"/>
                </a:cubicBezTo>
                <a:lnTo>
                  <a:pt x="134" y="0"/>
                </a:lnTo>
                <a:close/>
                <a:moveTo>
                  <a:pt x="160" y="67"/>
                </a:moveTo>
                <a:cubicBezTo>
                  <a:pt x="116" y="67"/>
                  <a:pt x="80" y="103"/>
                  <a:pt x="80" y="147"/>
                </a:cubicBezTo>
                <a:cubicBezTo>
                  <a:pt x="80" y="191"/>
                  <a:pt x="116" y="227"/>
                  <a:pt x="160" y="227"/>
                </a:cubicBezTo>
                <a:cubicBezTo>
                  <a:pt x="204" y="227"/>
                  <a:pt x="240" y="191"/>
                  <a:pt x="240" y="147"/>
                </a:cubicBezTo>
                <a:cubicBezTo>
                  <a:pt x="240" y="103"/>
                  <a:pt x="204" y="67"/>
                  <a:pt x="160" y="67"/>
                </a:cubicBezTo>
                <a:close/>
                <a:moveTo>
                  <a:pt x="160" y="227"/>
                </a:moveTo>
                <a:lnTo>
                  <a:pt x="130" y="227"/>
                </a:lnTo>
                <a:cubicBezTo>
                  <a:pt x="120" y="227"/>
                  <a:pt x="105" y="228"/>
                  <a:pt x="91" y="238"/>
                </a:cubicBezTo>
                <a:cubicBezTo>
                  <a:pt x="78" y="247"/>
                  <a:pt x="67" y="265"/>
                  <a:pt x="67" y="290"/>
                </a:cubicBezTo>
                <a:lnTo>
                  <a:pt x="67" y="433"/>
                </a:lnTo>
                <a:cubicBezTo>
                  <a:pt x="44" y="443"/>
                  <a:pt x="27" y="467"/>
                  <a:pt x="27" y="494"/>
                </a:cubicBezTo>
                <a:cubicBezTo>
                  <a:pt x="27" y="514"/>
                  <a:pt x="36" y="532"/>
                  <a:pt x="51" y="544"/>
                </a:cubicBezTo>
                <a:cubicBezTo>
                  <a:pt x="21" y="560"/>
                  <a:pt x="0" y="591"/>
                  <a:pt x="0" y="627"/>
                </a:cubicBezTo>
                <a:lnTo>
                  <a:pt x="0" y="654"/>
                </a:lnTo>
                <a:cubicBezTo>
                  <a:pt x="0" y="661"/>
                  <a:pt x="6" y="667"/>
                  <a:pt x="14" y="667"/>
                </a:cubicBezTo>
                <a:lnTo>
                  <a:pt x="654" y="667"/>
                </a:lnTo>
                <a:cubicBezTo>
                  <a:pt x="661" y="667"/>
                  <a:pt x="667" y="661"/>
                  <a:pt x="667" y="654"/>
                </a:cubicBezTo>
                <a:lnTo>
                  <a:pt x="667" y="627"/>
                </a:lnTo>
                <a:cubicBezTo>
                  <a:pt x="667" y="591"/>
                  <a:pt x="647" y="560"/>
                  <a:pt x="617" y="544"/>
                </a:cubicBezTo>
                <a:cubicBezTo>
                  <a:pt x="631" y="532"/>
                  <a:pt x="640" y="514"/>
                  <a:pt x="640" y="494"/>
                </a:cubicBezTo>
                <a:cubicBezTo>
                  <a:pt x="640" y="457"/>
                  <a:pt x="610" y="427"/>
                  <a:pt x="574" y="427"/>
                </a:cubicBezTo>
                <a:cubicBezTo>
                  <a:pt x="537" y="427"/>
                  <a:pt x="507" y="457"/>
                  <a:pt x="507" y="494"/>
                </a:cubicBezTo>
                <a:cubicBezTo>
                  <a:pt x="507" y="514"/>
                  <a:pt x="516" y="532"/>
                  <a:pt x="531" y="544"/>
                </a:cubicBezTo>
                <a:cubicBezTo>
                  <a:pt x="516" y="552"/>
                  <a:pt x="503" y="565"/>
                  <a:pt x="494" y="579"/>
                </a:cubicBezTo>
                <a:cubicBezTo>
                  <a:pt x="485" y="565"/>
                  <a:pt x="472" y="552"/>
                  <a:pt x="457" y="544"/>
                </a:cubicBezTo>
                <a:cubicBezTo>
                  <a:pt x="471" y="532"/>
                  <a:pt x="480" y="514"/>
                  <a:pt x="480" y="494"/>
                </a:cubicBezTo>
                <a:cubicBezTo>
                  <a:pt x="480" y="457"/>
                  <a:pt x="450" y="427"/>
                  <a:pt x="414" y="427"/>
                </a:cubicBezTo>
                <a:cubicBezTo>
                  <a:pt x="377" y="427"/>
                  <a:pt x="347" y="457"/>
                  <a:pt x="347" y="494"/>
                </a:cubicBezTo>
                <a:cubicBezTo>
                  <a:pt x="347" y="514"/>
                  <a:pt x="356" y="532"/>
                  <a:pt x="371" y="544"/>
                </a:cubicBezTo>
                <a:cubicBezTo>
                  <a:pt x="356" y="552"/>
                  <a:pt x="343" y="565"/>
                  <a:pt x="334" y="579"/>
                </a:cubicBezTo>
                <a:cubicBezTo>
                  <a:pt x="325" y="565"/>
                  <a:pt x="312" y="552"/>
                  <a:pt x="297" y="544"/>
                </a:cubicBezTo>
                <a:cubicBezTo>
                  <a:pt x="311" y="532"/>
                  <a:pt x="320" y="514"/>
                  <a:pt x="320" y="494"/>
                </a:cubicBezTo>
                <a:cubicBezTo>
                  <a:pt x="320" y="462"/>
                  <a:pt x="297" y="435"/>
                  <a:pt x="267" y="429"/>
                </a:cubicBezTo>
                <a:lnTo>
                  <a:pt x="267" y="307"/>
                </a:lnTo>
                <a:lnTo>
                  <a:pt x="325" y="286"/>
                </a:lnTo>
                <a:lnTo>
                  <a:pt x="324" y="287"/>
                </a:lnTo>
                <a:cubicBezTo>
                  <a:pt x="336" y="283"/>
                  <a:pt x="346" y="277"/>
                  <a:pt x="352" y="268"/>
                </a:cubicBezTo>
                <a:lnTo>
                  <a:pt x="419" y="182"/>
                </a:lnTo>
                <a:lnTo>
                  <a:pt x="419" y="182"/>
                </a:lnTo>
                <a:cubicBezTo>
                  <a:pt x="431" y="165"/>
                  <a:pt x="430" y="141"/>
                  <a:pt x="412" y="128"/>
                </a:cubicBezTo>
                <a:cubicBezTo>
                  <a:pt x="404" y="122"/>
                  <a:pt x="394" y="120"/>
                  <a:pt x="384" y="121"/>
                </a:cubicBezTo>
                <a:cubicBezTo>
                  <a:pt x="375" y="122"/>
                  <a:pt x="366" y="127"/>
                  <a:pt x="359" y="135"/>
                </a:cubicBezTo>
                <a:lnTo>
                  <a:pt x="359" y="135"/>
                </a:lnTo>
                <a:lnTo>
                  <a:pt x="302" y="208"/>
                </a:lnTo>
                <a:lnTo>
                  <a:pt x="212" y="227"/>
                </a:lnTo>
                <a:lnTo>
                  <a:pt x="160" y="227"/>
                </a:lnTo>
                <a:close/>
                <a:moveTo>
                  <a:pt x="160" y="94"/>
                </a:moveTo>
                <a:cubicBezTo>
                  <a:pt x="190" y="94"/>
                  <a:pt x="214" y="118"/>
                  <a:pt x="214" y="147"/>
                </a:cubicBezTo>
                <a:cubicBezTo>
                  <a:pt x="214" y="177"/>
                  <a:pt x="190" y="200"/>
                  <a:pt x="160" y="200"/>
                </a:cubicBezTo>
                <a:cubicBezTo>
                  <a:pt x="131" y="200"/>
                  <a:pt x="107" y="177"/>
                  <a:pt x="107" y="147"/>
                </a:cubicBezTo>
                <a:cubicBezTo>
                  <a:pt x="107" y="118"/>
                  <a:pt x="131" y="94"/>
                  <a:pt x="160" y="94"/>
                </a:cubicBezTo>
                <a:close/>
                <a:moveTo>
                  <a:pt x="388" y="147"/>
                </a:moveTo>
                <a:cubicBezTo>
                  <a:pt x="391" y="147"/>
                  <a:pt x="394" y="148"/>
                  <a:pt x="396" y="150"/>
                </a:cubicBezTo>
                <a:cubicBezTo>
                  <a:pt x="401" y="153"/>
                  <a:pt x="401" y="161"/>
                  <a:pt x="398" y="166"/>
                </a:cubicBezTo>
                <a:lnTo>
                  <a:pt x="331" y="252"/>
                </a:lnTo>
                <a:lnTo>
                  <a:pt x="331" y="252"/>
                </a:lnTo>
                <a:cubicBezTo>
                  <a:pt x="330" y="254"/>
                  <a:pt x="324" y="259"/>
                  <a:pt x="317" y="261"/>
                </a:cubicBezTo>
                <a:cubicBezTo>
                  <a:pt x="316" y="261"/>
                  <a:pt x="316" y="261"/>
                  <a:pt x="316" y="261"/>
                </a:cubicBezTo>
                <a:lnTo>
                  <a:pt x="249" y="285"/>
                </a:lnTo>
                <a:cubicBezTo>
                  <a:pt x="244" y="287"/>
                  <a:pt x="240" y="292"/>
                  <a:pt x="240" y="298"/>
                </a:cubicBezTo>
                <a:lnTo>
                  <a:pt x="240" y="429"/>
                </a:lnTo>
                <a:cubicBezTo>
                  <a:pt x="210" y="435"/>
                  <a:pt x="187" y="462"/>
                  <a:pt x="187" y="494"/>
                </a:cubicBezTo>
                <a:cubicBezTo>
                  <a:pt x="187" y="514"/>
                  <a:pt x="196" y="532"/>
                  <a:pt x="211" y="544"/>
                </a:cubicBezTo>
                <a:cubicBezTo>
                  <a:pt x="196" y="552"/>
                  <a:pt x="183" y="565"/>
                  <a:pt x="174" y="579"/>
                </a:cubicBezTo>
                <a:cubicBezTo>
                  <a:pt x="165" y="565"/>
                  <a:pt x="152" y="552"/>
                  <a:pt x="137" y="544"/>
                </a:cubicBezTo>
                <a:cubicBezTo>
                  <a:pt x="151" y="532"/>
                  <a:pt x="160" y="514"/>
                  <a:pt x="160" y="494"/>
                </a:cubicBezTo>
                <a:cubicBezTo>
                  <a:pt x="160" y="457"/>
                  <a:pt x="130" y="427"/>
                  <a:pt x="94" y="427"/>
                </a:cubicBezTo>
                <a:lnTo>
                  <a:pt x="94" y="290"/>
                </a:lnTo>
                <a:cubicBezTo>
                  <a:pt x="94" y="271"/>
                  <a:pt x="99" y="264"/>
                  <a:pt x="106" y="260"/>
                </a:cubicBezTo>
                <a:cubicBezTo>
                  <a:pt x="113" y="255"/>
                  <a:pt x="122" y="254"/>
                  <a:pt x="130" y="254"/>
                </a:cubicBezTo>
                <a:lnTo>
                  <a:pt x="214" y="254"/>
                </a:lnTo>
                <a:cubicBezTo>
                  <a:pt x="215" y="254"/>
                  <a:pt x="216" y="254"/>
                  <a:pt x="216" y="254"/>
                </a:cubicBezTo>
                <a:lnTo>
                  <a:pt x="312" y="234"/>
                </a:lnTo>
                <a:cubicBezTo>
                  <a:pt x="316" y="233"/>
                  <a:pt x="318" y="231"/>
                  <a:pt x="320" y="229"/>
                </a:cubicBezTo>
                <a:lnTo>
                  <a:pt x="380" y="151"/>
                </a:lnTo>
                <a:lnTo>
                  <a:pt x="380" y="151"/>
                </a:lnTo>
                <a:cubicBezTo>
                  <a:pt x="382" y="149"/>
                  <a:pt x="385" y="148"/>
                  <a:pt x="388" y="147"/>
                </a:cubicBezTo>
                <a:close/>
                <a:moveTo>
                  <a:pt x="94" y="454"/>
                </a:moveTo>
                <a:cubicBezTo>
                  <a:pt x="116" y="454"/>
                  <a:pt x="134" y="472"/>
                  <a:pt x="134" y="494"/>
                </a:cubicBezTo>
                <a:cubicBezTo>
                  <a:pt x="134" y="516"/>
                  <a:pt x="116" y="534"/>
                  <a:pt x="94" y="534"/>
                </a:cubicBezTo>
                <a:cubicBezTo>
                  <a:pt x="72" y="534"/>
                  <a:pt x="54" y="516"/>
                  <a:pt x="54" y="494"/>
                </a:cubicBezTo>
                <a:cubicBezTo>
                  <a:pt x="54" y="475"/>
                  <a:pt x="66" y="460"/>
                  <a:pt x="83" y="455"/>
                </a:cubicBezTo>
                <a:cubicBezTo>
                  <a:pt x="84" y="455"/>
                  <a:pt x="85" y="455"/>
                  <a:pt x="86" y="455"/>
                </a:cubicBezTo>
                <a:cubicBezTo>
                  <a:pt x="88" y="454"/>
                  <a:pt x="91" y="454"/>
                  <a:pt x="94" y="454"/>
                </a:cubicBezTo>
                <a:close/>
                <a:moveTo>
                  <a:pt x="414" y="454"/>
                </a:moveTo>
                <a:cubicBezTo>
                  <a:pt x="436" y="454"/>
                  <a:pt x="454" y="472"/>
                  <a:pt x="454" y="494"/>
                </a:cubicBezTo>
                <a:cubicBezTo>
                  <a:pt x="454" y="516"/>
                  <a:pt x="436" y="534"/>
                  <a:pt x="414" y="534"/>
                </a:cubicBezTo>
                <a:cubicBezTo>
                  <a:pt x="392" y="534"/>
                  <a:pt x="374" y="516"/>
                  <a:pt x="374" y="494"/>
                </a:cubicBezTo>
                <a:cubicBezTo>
                  <a:pt x="374" y="472"/>
                  <a:pt x="392" y="454"/>
                  <a:pt x="414" y="454"/>
                </a:cubicBezTo>
                <a:close/>
                <a:moveTo>
                  <a:pt x="574" y="454"/>
                </a:moveTo>
                <a:cubicBezTo>
                  <a:pt x="596" y="454"/>
                  <a:pt x="614" y="472"/>
                  <a:pt x="614" y="494"/>
                </a:cubicBezTo>
                <a:cubicBezTo>
                  <a:pt x="614" y="516"/>
                  <a:pt x="596" y="534"/>
                  <a:pt x="574" y="534"/>
                </a:cubicBezTo>
                <a:cubicBezTo>
                  <a:pt x="552" y="534"/>
                  <a:pt x="534" y="516"/>
                  <a:pt x="534" y="494"/>
                </a:cubicBezTo>
                <a:cubicBezTo>
                  <a:pt x="534" y="472"/>
                  <a:pt x="552" y="454"/>
                  <a:pt x="574" y="454"/>
                </a:cubicBezTo>
                <a:close/>
                <a:moveTo>
                  <a:pt x="251" y="454"/>
                </a:moveTo>
                <a:lnTo>
                  <a:pt x="251" y="454"/>
                </a:lnTo>
                <a:cubicBezTo>
                  <a:pt x="253" y="454"/>
                  <a:pt x="255" y="454"/>
                  <a:pt x="256" y="454"/>
                </a:cubicBezTo>
                <a:cubicBezTo>
                  <a:pt x="277" y="456"/>
                  <a:pt x="294" y="473"/>
                  <a:pt x="294" y="494"/>
                </a:cubicBezTo>
                <a:cubicBezTo>
                  <a:pt x="294" y="516"/>
                  <a:pt x="276" y="534"/>
                  <a:pt x="254" y="534"/>
                </a:cubicBezTo>
                <a:cubicBezTo>
                  <a:pt x="232" y="534"/>
                  <a:pt x="214" y="516"/>
                  <a:pt x="214" y="494"/>
                </a:cubicBezTo>
                <a:cubicBezTo>
                  <a:pt x="214" y="473"/>
                  <a:pt x="230" y="456"/>
                  <a:pt x="251" y="454"/>
                </a:cubicBezTo>
                <a:close/>
                <a:moveTo>
                  <a:pt x="94" y="560"/>
                </a:moveTo>
                <a:cubicBezTo>
                  <a:pt x="130" y="560"/>
                  <a:pt x="160" y="590"/>
                  <a:pt x="160" y="627"/>
                </a:cubicBezTo>
                <a:lnTo>
                  <a:pt x="160" y="640"/>
                </a:lnTo>
                <a:lnTo>
                  <a:pt x="27" y="640"/>
                </a:lnTo>
                <a:lnTo>
                  <a:pt x="27" y="627"/>
                </a:lnTo>
                <a:cubicBezTo>
                  <a:pt x="27" y="590"/>
                  <a:pt x="57" y="560"/>
                  <a:pt x="94" y="560"/>
                </a:cubicBezTo>
                <a:close/>
                <a:moveTo>
                  <a:pt x="254" y="560"/>
                </a:moveTo>
                <a:cubicBezTo>
                  <a:pt x="290" y="560"/>
                  <a:pt x="320" y="590"/>
                  <a:pt x="320" y="627"/>
                </a:cubicBezTo>
                <a:lnTo>
                  <a:pt x="320" y="640"/>
                </a:lnTo>
                <a:lnTo>
                  <a:pt x="187" y="640"/>
                </a:lnTo>
                <a:lnTo>
                  <a:pt x="187" y="627"/>
                </a:lnTo>
                <a:cubicBezTo>
                  <a:pt x="187" y="590"/>
                  <a:pt x="217" y="560"/>
                  <a:pt x="254" y="560"/>
                </a:cubicBezTo>
                <a:close/>
                <a:moveTo>
                  <a:pt x="414" y="560"/>
                </a:moveTo>
                <a:cubicBezTo>
                  <a:pt x="450" y="560"/>
                  <a:pt x="480" y="590"/>
                  <a:pt x="480" y="627"/>
                </a:cubicBezTo>
                <a:lnTo>
                  <a:pt x="480" y="640"/>
                </a:lnTo>
                <a:lnTo>
                  <a:pt x="347" y="640"/>
                </a:lnTo>
                <a:lnTo>
                  <a:pt x="347" y="627"/>
                </a:lnTo>
                <a:cubicBezTo>
                  <a:pt x="347" y="590"/>
                  <a:pt x="377" y="560"/>
                  <a:pt x="414" y="560"/>
                </a:cubicBezTo>
                <a:close/>
                <a:moveTo>
                  <a:pt x="574" y="560"/>
                </a:moveTo>
                <a:cubicBezTo>
                  <a:pt x="610" y="560"/>
                  <a:pt x="640" y="590"/>
                  <a:pt x="640" y="627"/>
                </a:cubicBezTo>
                <a:lnTo>
                  <a:pt x="640" y="640"/>
                </a:lnTo>
                <a:lnTo>
                  <a:pt x="507" y="640"/>
                </a:lnTo>
                <a:lnTo>
                  <a:pt x="507" y="627"/>
                </a:lnTo>
                <a:cubicBezTo>
                  <a:pt x="507" y="590"/>
                  <a:pt x="537" y="560"/>
                  <a:pt x="574" y="5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unning">
            <a:extLst>
              <a:ext uri="{FF2B5EF4-FFF2-40B4-BE49-F238E27FC236}">
                <a16:creationId xmlns:a16="http://schemas.microsoft.com/office/drawing/2014/main" id="{0A4AC81C-0007-890A-B3E4-76BA1E9484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7460" y="3227388"/>
            <a:ext cx="254849" cy="276538"/>
          </a:xfrm>
          <a:custGeom>
            <a:avLst/>
            <a:gdLst>
              <a:gd name="T0" fmla="*/ 386 w 615"/>
              <a:gd name="T1" fmla="*/ 73 h 668"/>
              <a:gd name="T2" fmla="*/ 532 w 615"/>
              <a:gd name="T3" fmla="*/ 73 h 668"/>
              <a:gd name="T4" fmla="*/ 459 w 615"/>
              <a:gd name="T5" fmla="*/ 27 h 668"/>
              <a:gd name="T6" fmla="*/ 459 w 615"/>
              <a:gd name="T7" fmla="*/ 120 h 668"/>
              <a:gd name="T8" fmla="*/ 459 w 615"/>
              <a:gd name="T9" fmla="*/ 27 h 668"/>
              <a:gd name="T10" fmla="*/ 151 w 615"/>
              <a:gd name="T11" fmla="*/ 167 h 668"/>
              <a:gd name="T12" fmla="*/ 129 w 615"/>
              <a:gd name="T13" fmla="*/ 227 h 668"/>
              <a:gd name="T14" fmla="*/ 185 w 615"/>
              <a:gd name="T15" fmla="*/ 228 h 668"/>
              <a:gd name="T16" fmla="*/ 306 w 615"/>
              <a:gd name="T17" fmla="*/ 190 h 668"/>
              <a:gd name="T18" fmla="*/ 219 w 615"/>
              <a:gd name="T19" fmla="*/ 347 h 668"/>
              <a:gd name="T20" fmla="*/ 52 w 615"/>
              <a:gd name="T21" fmla="*/ 428 h 668"/>
              <a:gd name="T22" fmla="*/ 0 w 615"/>
              <a:gd name="T23" fmla="*/ 468 h 668"/>
              <a:gd name="T24" fmla="*/ 60 w 615"/>
              <a:gd name="T25" fmla="*/ 509 h 668"/>
              <a:gd name="T26" fmla="*/ 239 w 615"/>
              <a:gd name="T27" fmla="*/ 493 h 668"/>
              <a:gd name="T28" fmla="*/ 288 w 615"/>
              <a:gd name="T29" fmla="*/ 423 h 668"/>
              <a:gd name="T30" fmla="*/ 311 w 615"/>
              <a:gd name="T31" fmla="*/ 575 h 668"/>
              <a:gd name="T32" fmla="*/ 315 w 615"/>
              <a:gd name="T33" fmla="*/ 664 h 668"/>
              <a:gd name="T34" fmla="*/ 389 w 615"/>
              <a:gd name="T35" fmla="*/ 610 h 668"/>
              <a:gd name="T36" fmla="*/ 445 w 615"/>
              <a:gd name="T37" fmla="*/ 408 h 668"/>
              <a:gd name="T38" fmla="*/ 409 w 615"/>
              <a:gd name="T39" fmla="*/ 278 h 668"/>
              <a:gd name="T40" fmla="*/ 425 w 615"/>
              <a:gd name="T41" fmla="*/ 315 h 668"/>
              <a:gd name="T42" fmla="*/ 462 w 615"/>
              <a:gd name="T43" fmla="*/ 343 h 668"/>
              <a:gd name="T44" fmla="*/ 590 w 615"/>
              <a:gd name="T45" fmla="*/ 335 h 668"/>
              <a:gd name="T46" fmla="*/ 614 w 615"/>
              <a:gd name="T47" fmla="*/ 308 h 668"/>
              <a:gd name="T48" fmla="*/ 564 w 615"/>
              <a:gd name="T49" fmla="*/ 271 h 668"/>
              <a:gd name="T50" fmla="*/ 457 w 615"/>
              <a:gd name="T51" fmla="*/ 172 h 668"/>
              <a:gd name="T52" fmla="*/ 377 w 615"/>
              <a:gd name="T53" fmla="*/ 117 h 668"/>
              <a:gd name="T54" fmla="*/ 238 w 615"/>
              <a:gd name="T55" fmla="*/ 100 h 668"/>
              <a:gd name="T56" fmla="*/ 371 w 615"/>
              <a:gd name="T57" fmla="*/ 143 h 668"/>
              <a:gd name="T58" fmla="*/ 431 w 615"/>
              <a:gd name="T59" fmla="*/ 182 h 668"/>
              <a:gd name="T60" fmla="*/ 427 w 615"/>
              <a:gd name="T61" fmla="*/ 199 h 668"/>
              <a:gd name="T62" fmla="*/ 337 w 615"/>
              <a:gd name="T63" fmla="*/ 367 h 668"/>
              <a:gd name="T64" fmla="*/ 437 w 615"/>
              <a:gd name="T65" fmla="*/ 459 h 668"/>
              <a:gd name="T66" fmla="*/ 336 w 615"/>
              <a:gd name="T67" fmla="*/ 636 h 668"/>
              <a:gd name="T68" fmla="*/ 324 w 615"/>
              <a:gd name="T69" fmla="*/ 630 h 668"/>
              <a:gd name="T70" fmla="*/ 335 w 615"/>
              <a:gd name="T71" fmla="*/ 586 h 668"/>
              <a:gd name="T72" fmla="*/ 378 w 615"/>
              <a:gd name="T73" fmla="*/ 451 h 668"/>
              <a:gd name="T74" fmla="*/ 246 w 615"/>
              <a:gd name="T75" fmla="*/ 345 h 668"/>
              <a:gd name="T76" fmla="*/ 339 w 615"/>
              <a:gd name="T77" fmla="*/ 189 h 668"/>
              <a:gd name="T78" fmla="*/ 271 w 615"/>
              <a:gd name="T79" fmla="*/ 156 h 668"/>
              <a:gd name="T80" fmla="*/ 171 w 615"/>
              <a:gd name="T81" fmla="*/ 205 h 668"/>
              <a:gd name="T82" fmla="*/ 152 w 615"/>
              <a:gd name="T83" fmla="*/ 205 h 668"/>
              <a:gd name="T84" fmla="*/ 253 w 615"/>
              <a:gd name="T85" fmla="*/ 122 h 668"/>
              <a:gd name="T86" fmla="*/ 447 w 615"/>
              <a:gd name="T87" fmla="*/ 217 h 668"/>
              <a:gd name="T88" fmla="*/ 487 w 615"/>
              <a:gd name="T89" fmla="*/ 291 h 668"/>
              <a:gd name="T90" fmla="*/ 584 w 615"/>
              <a:gd name="T91" fmla="*/ 301 h 668"/>
              <a:gd name="T92" fmla="*/ 581 w 615"/>
              <a:gd name="T93" fmla="*/ 310 h 668"/>
              <a:gd name="T94" fmla="*/ 463 w 615"/>
              <a:gd name="T95" fmla="*/ 317 h 668"/>
              <a:gd name="T96" fmla="*/ 427 w 615"/>
              <a:gd name="T97" fmla="*/ 251 h 668"/>
              <a:gd name="T98" fmla="*/ 230 w 615"/>
              <a:gd name="T99" fmla="*/ 378 h 668"/>
              <a:gd name="T100" fmla="*/ 249 w 615"/>
              <a:gd name="T101" fmla="*/ 398 h 668"/>
              <a:gd name="T102" fmla="*/ 217 w 615"/>
              <a:gd name="T103" fmla="*/ 478 h 668"/>
              <a:gd name="T104" fmla="*/ 62 w 615"/>
              <a:gd name="T105" fmla="*/ 482 h 668"/>
              <a:gd name="T106" fmla="*/ 26 w 615"/>
              <a:gd name="T107" fmla="*/ 468 h 668"/>
              <a:gd name="T108" fmla="*/ 54 w 615"/>
              <a:gd name="T109" fmla="*/ 454 h 668"/>
              <a:gd name="T110" fmla="*/ 187 w 615"/>
              <a:gd name="T111" fmla="*/ 440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15" h="668">
                <a:moveTo>
                  <a:pt x="459" y="0"/>
                </a:moveTo>
                <a:cubicBezTo>
                  <a:pt x="419" y="0"/>
                  <a:pt x="386" y="33"/>
                  <a:pt x="386" y="73"/>
                </a:cubicBezTo>
                <a:cubicBezTo>
                  <a:pt x="386" y="114"/>
                  <a:pt x="419" y="147"/>
                  <a:pt x="459" y="147"/>
                </a:cubicBezTo>
                <a:cubicBezTo>
                  <a:pt x="499" y="147"/>
                  <a:pt x="532" y="114"/>
                  <a:pt x="532" y="73"/>
                </a:cubicBezTo>
                <a:cubicBezTo>
                  <a:pt x="532" y="33"/>
                  <a:pt x="499" y="0"/>
                  <a:pt x="459" y="0"/>
                </a:cubicBezTo>
                <a:close/>
                <a:moveTo>
                  <a:pt x="459" y="27"/>
                </a:moveTo>
                <a:cubicBezTo>
                  <a:pt x="485" y="27"/>
                  <a:pt x="506" y="47"/>
                  <a:pt x="506" y="73"/>
                </a:cubicBezTo>
                <a:cubicBezTo>
                  <a:pt x="506" y="99"/>
                  <a:pt x="485" y="120"/>
                  <a:pt x="459" y="120"/>
                </a:cubicBezTo>
                <a:cubicBezTo>
                  <a:pt x="433" y="120"/>
                  <a:pt x="412" y="99"/>
                  <a:pt x="412" y="73"/>
                </a:cubicBezTo>
                <a:cubicBezTo>
                  <a:pt x="412" y="47"/>
                  <a:pt x="433" y="27"/>
                  <a:pt x="459" y="27"/>
                </a:cubicBezTo>
                <a:close/>
                <a:moveTo>
                  <a:pt x="238" y="100"/>
                </a:moveTo>
                <a:cubicBezTo>
                  <a:pt x="209" y="122"/>
                  <a:pt x="180" y="145"/>
                  <a:pt x="151" y="167"/>
                </a:cubicBezTo>
                <a:cubicBezTo>
                  <a:pt x="142" y="175"/>
                  <a:pt x="135" y="184"/>
                  <a:pt x="129" y="192"/>
                </a:cubicBezTo>
                <a:cubicBezTo>
                  <a:pt x="124" y="201"/>
                  <a:pt x="122" y="216"/>
                  <a:pt x="129" y="227"/>
                </a:cubicBezTo>
                <a:cubicBezTo>
                  <a:pt x="138" y="237"/>
                  <a:pt x="148" y="237"/>
                  <a:pt x="159" y="237"/>
                </a:cubicBezTo>
                <a:cubicBezTo>
                  <a:pt x="168" y="236"/>
                  <a:pt x="177" y="233"/>
                  <a:pt x="185" y="228"/>
                </a:cubicBezTo>
                <a:cubicBezTo>
                  <a:pt x="210" y="215"/>
                  <a:pt x="243" y="197"/>
                  <a:pt x="270" y="183"/>
                </a:cubicBezTo>
                <a:lnTo>
                  <a:pt x="306" y="190"/>
                </a:lnTo>
                <a:cubicBezTo>
                  <a:pt x="283" y="225"/>
                  <a:pt x="259" y="260"/>
                  <a:pt x="236" y="295"/>
                </a:cubicBezTo>
                <a:cubicBezTo>
                  <a:pt x="228" y="313"/>
                  <a:pt x="219" y="323"/>
                  <a:pt x="219" y="347"/>
                </a:cubicBezTo>
                <a:lnTo>
                  <a:pt x="169" y="420"/>
                </a:lnTo>
                <a:cubicBezTo>
                  <a:pt x="160" y="421"/>
                  <a:pt x="83" y="426"/>
                  <a:pt x="52" y="428"/>
                </a:cubicBezTo>
                <a:cubicBezTo>
                  <a:pt x="39" y="429"/>
                  <a:pt x="26" y="433"/>
                  <a:pt x="16" y="438"/>
                </a:cubicBezTo>
                <a:cubicBezTo>
                  <a:pt x="7" y="444"/>
                  <a:pt x="0" y="456"/>
                  <a:pt x="0" y="468"/>
                </a:cubicBezTo>
                <a:cubicBezTo>
                  <a:pt x="0" y="479"/>
                  <a:pt x="6" y="492"/>
                  <a:pt x="17" y="498"/>
                </a:cubicBezTo>
                <a:cubicBezTo>
                  <a:pt x="28" y="505"/>
                  <a:pt x="41" y="508"/>
                  <a:pt x="60" y="509"/>
                </a:cubicBezTo>
                <a:cubicBezTo>
                  <a:pt x="107" y="512"/>
                  <a:pt x="155" y="515"/>
                  <a:pt x="195" y="518"/>
                </a:cubicBezTo>
                <a:cubicBezTo>
                  <a:pt x="212" y="518"/>
                  <a:pt x="228" y="509"/>
                  <a:pt x="239" y="493"/>
                </a:cubicBezTo>
                <a:lnTo>
                  <a:pt x="239" y="493"/>
                </a:lnTo>
                <a:lnTo>
                  <a:pt x="288" y="423"/>
                </a:lnTo>
                <a:lnTo>
                  <a:pt x="354" y="467"/>
                </a:lnTo>
                <a:lnTo>
                  <a:pt x="311" y="575"/>
                </a:lnTo>
                <a:cubicBezTo>
                  <a:pt x="301" y="598"/>
                  <a:pt x="297" y="616"/>
                  <a:pt x="297" y="630"/>
                </a:cubicBezTo>
                <a:cubicBezTo>
                  <a:pt x="297" y="645"/>
                  <a:pt x="303" y="659"/>
                  <a:pt x="315" y="664"/>
                </a:cubicBezTo>
                <a:cubicBezTo>
                  <a:pt x="325" y="668"/>
                  <a:pt x="339" y="667"/>
                  <a:pt x="351" y="658"/>
                </a:cubicBezTo>
                <a:cubicBezTo>
                  <a:pt x="363" y="649"/>
                  <a:pt x="375" y="634"/>
                  <a:pt x="389" y="610"/>
                </a:cubicBezTo>
                <a:cubicBezTo>
                  <a:pt x="414" y="561"/>
                  <a:pt x="440" y="511"/>
                  <a:pt x="462" y="470"/>
                </a:cubicBezTo>
                <a:cubicBezTo>
                  <a:pt x="472" y="448"/>
                  <a:pt x="464" y="422"/>
                  <a:pt x="445" y="408"/>
                </a:cubicBezTo>
                <a:lnTo>
                  <a:pt x="363" y="353"/>
                </a:lnTo>
                <a:lnTo>
                  <a:pt x="409" y="278"/>
                </a:lnTo>
                <a:lnTo>
                  <a:pt x="424" y="315"/>
                </a:lnTo>
                <a:cubicBezTo>
                  <a:pt x="424" y="315"/>
                  <a:pt x="425" y="315"/>
                  <a:pt x="425" y="315"/>
                </a:cubicBezTo>
                <a:cubicBezTo>
                  <a:pt x="431" y="329"/>
                  <a:pt x="443" y="341"/>
                  <a:pt x="460" y="343"/>
                </a:cubicBezTo>
                <a:cubicBezTo>
                  <a:pt x="460" y="343"/>
                  <a:pt x="461" y="343"/>
                  <a:pt x="462" y="343"/>
                </a:cubicBezTo>
                <a:cubicBezTo>
                  <a:pt x="462" y="343"/>
                  <a:pt x="535" y="342"/>
                  <a:pt x="556" y="341"/>
                </a:cubicBezTo>
                <a:cubicBezTo>
                  <a:pt x="567" y="340"/>
                  <a:pt x="579" y="339"/>
                  <a:pt x="590" y="335"/>
                </a:cubicBezTo>
                <a:cubicBezTo>
                  <a:pt x="596" y="333"/>
                  <a:pt x="601" y="331"/>
                  <a:pt x="605" y="326"/>
                </a:cubicBezTo>
                <a:cubicBezTo>
                  <a:pt x="610" y="322"/>
                  <a:pt x="614" y="315"/>
                  <a:pt x="614" y="308"/>
                </a:cubicBezTo>
                <a:cubicBezTo>
                  <a:pt x="615" y="294"/>
                  <a:pt x="605" y="281"/>
                  <a:pt x="595" y="276"/>
                </a:cubicBezTo>
                <a:cubicBezTo>
                  <a:pt x="584" y="272"/>
                  <a:pt x="573" y="271"/>
                  <a:pt x="564" y="271"/>
                </a:cubicBezTo>
                <a:lnTo>
                  <a:pt x="497" y="265"/>
                </a:lnTo>
                <a:lnTo>
                  <a:pt x="457" y="172"/>
                </a:lnTo>
                <a:cubicBezTo>
                  <a:pt x="454" y="167"/>
                  <a:pt x="450" y="164"/>
                  <a:pt x="447" y="160"/>
                </a:cubicBezTo>
                <a:cubicBezTo>
                  <a:pt x="422" y="144"/>
                  <a:pt x="401" y="127"/>
                  <a:pt x="377" y="117"/>
                </a:cubicBezTo>
                <a:cubicBezTo>
                  <a:pt x="342" y="109"/>
                  <a:pt x="307" y="101"/>
                  <a:pt x="272" y="94"/>
                </a:cubicBezTo>
                <a:cubicBezTo>
                  <a:pt x="259" y="91"/>
                  <a:pt x="247" y="95"/>
                  <a:pt x="238" y="100"/>
                </a:cubicBezTo>
                <a:close/>
                <a:moveTo>
                  <a:pt x="266" y="120"/>
                </a:moveTo>
                <a:lnTo>
                  <a:pt x="371" y="143"/>
                </a:lnTo>
                <a:cubicBezTo>
                  <a:pt x="375" y="143"/>
                  <a:pt x="377" y="145"/>
                  <a:pt x="380" y="147"/>
                </a:cubicBezTo>
                <a:lnTo>
                  <a:pt x="431" y="182"/>
                </a:lnTo>
                <a:cubicBezTo>
                  <a:pt x="432" y="188"/>
                  <a:pt x="429" y="193"/>
                  <a:pt x="428" y="199"/>
                </a:cubicBezTo>
                <a:cubicBezTo>
                  <a:pt x="427" y="199"/>
                  <a:pt x="427" y="199"/>
                  <a:pt x="427" y="199"/>
                </a:cubicBezTo>
                <a:lnTo>
                  <a:pt x="334" y="349"/>
                </a:lnTo>
                <a:cubicBezTo>
                  <a:pt x="330" y="355"/>
                  <a:pt x="332" y="363"/>
                  <a:pt x="337" y="367"/>
                </a:cubicBezTo>
                <a:lnTo>
                  <a:pt x="429" y="430"/>
                </a:lnTo>
                <a:cubicBezTo>
                  <a:pt x="439" y="437"/>
                  <a:pt x="442" y="448"/>
                  <a:pt x="437" y="459"/>
                </a:cubicBezTo>
                <a:lnTo>
                  <a:pt x="365" y="597"/>
                </a:lnTo>
                <a:cubicBezTo>
                  <a:pt x="353" y="620"/>
                  <a:pt x="342" y="631"/>
                  <a:pt x="336" y="636"/>
                </a:cubicBezTo>
                <a:cubicBezTo>
                  <a:pt x="329" y="641"/>
                  <a:pt x="328" y="640"/>
                  <a:pt x="326" y="639"/>
                </a:cubicBezTo>
                <a:cubicBezTo>
                  <a:pt x="325" y="639"/>
                  <a:pt x="324" y="639"/>
                  <a:pt x="324" y="630"/>
                </a:cubicBezTo>
                <a:cubicBezTo>
                  <a:pt x="324" y="621"/>
                  <a:pt x="327" y="606"/>
                  <a:pt x="335" y="586"/>
                </a:cubicBezTo>
                <a:lnTo>
                  <a:pt x="335" y="586"/>
                </a:lnTo>
                <a:lnTo>
                  <a:pt x="383" y="467"/>
                </a:lnTo>
                <a:cubicBezTo>
                  <a:pt x="386" y="461"/>
                  <a:pt x="384" y="455"/>
                  <a:pt x="378" y="451"/>
                </a:cubicBezTo>
                <a:lnTo>
                  <a:pt x="265" y="376"/>
                </a:lnTo>
                <a:cubicBezTo>
                  <a:pt x="250" y="364"/>
                  <a:pt x="246" y="354"/>
                  <a:pt x="246" y="345"/>
                </a:cubicBezTo>
                <a:cubicBezTo>
                  <a:pt x="246" y="336"/>
                  <a:pt x="250" y="323"/>
                  <a:pt x="259" y="308"/>
                </a:cubicBezTo>
                <a:lnTo>
                  <a:pt x="339" y="189"/>
                </a:lnTo>
                <a:cubicBezTo>
                  <a:pt x="345" y="181"/>
                  <a:pt x="340" y="171"/>
                  <a:pt x="331" y="169"/>
                </a:cubicBezTo>
                <a:lnTo>
                  <a:pt x="271" y="156"/>
                </a:lnTo>
                <a:cubicBezTo>
                  <a:pt x="268" y="155"/>
                  <a:pt x="265" y="155"/>
                  <a:pt x="262" y="157"/>
                </a:cubicBezTo>
                <a:lnTo>
                  <a:pt x="171" y="205"/>
                </a:lnTo>
                <a:cubicBezTo>
                  <a:pt x="167" y="208"/>
                  <a:pt x="160" y="209"/>
                  <a:pt x="155" y="211"/>
                </a:cubicBezTo>
                <a:cubicBezTo>
                  <a:pt x="149" y="213"/>
                  <a:pt x="152" y="205"/>
                  <a:pt x="152" y="205"/>
                </a:cubicBezTo>
                <a:cubicBezTo>
                  <a:pt x="155" y="200"/>
                  <a:pt x="161" y="194"/>
                  <a:pt x="167" y="188"/>
                </a:cubicBezTo>
                <a:lnTo>
                  <a:pt x="253" y="122"/>
                </a:lnTo>
                <a:cubicBezTo>
                  <a:pt x="257" y="119"/>
                  <a:pt x="262" y="119"/>
                  <a:pt x="266" y="120"/>
                </a:cubicBezTo>
                <a:close/>
                <a:moveTo>
                  <a:pt x="447" y="217"/>
                </a:moveTo>
                <a:lnTo>
                  <a:pt x="476" y="283"/>
                </a:lnTo>
                <a:cubicBezTo>
                  <a:pt x="478" y="287"/>
                  <a:pt x="482" y="290"/>
                  <a:pt x="487" y="291"/>
                </a:cubicBezTo>
                <a:lnTo>
                  <a:pt x="562" y="297"/>
                </a:lnTo>
                <a:cubicBezTo>
                  <a:pt x="569" y="297"/>
                  <a:pt x="577" y="299"/>
                  <a:pt x="584" y="301"/>
                </a:cubicBezTo>
                <a:cubicBezTo>
                  <a:pt x="588" y="302"/>
                  <a:pt x="587" y="301"/>
                  <a:pt x="587" y="307"/>
                </a:cubicBezTo>
                <a:cubicBezTo>
                  <a:pt x="587" y="307"/>
                  <a:pt x="585" y="309"/>
                  <a:pt x="581" y="310"/>
                </a:cubicBezTo>
                <a:cubicBezTo>
                  <a:pt x="575" y="312"/>
                  <a:pt x="565" y="313"/>
                  <a:pt x="555" y="314"/>
                </a:cubicBezTo>
                <a:cubicBezTo>
                  <a:pt x="536" y="315"/>
                  <a:pt x="465" y="316"/>
                  <a:pt x="463" y="317"/>
                </a:cubicBezTo>
                <a:cubicBezTo>
                  <a:pt x="459" y="316"/>
                  <a:pt x="451" y="310"/>
                  <a:pt x="449" y="304"/>
                </a:cubicBezTo>
                <a:lnTo>
                  <a:pt x="427" y="251"/>
                </a:lnTo>
                <a:lnTo>
                  <a:pt x="447" y="217"/>
                </a:lnTo>
                <a:close/>
                <a:moveTo>
                  <a:pt x="230" y="378"/>
                </a:moveTo>
                <a:cubicBezTo>
                  <a:pt x="235" y="384"/>
                  <a:pt x="240" y="391"/>
                  <a:pt x="248" y="397"/>
                </a:cubicBezTo>
                <a:cubicBezTo>
                  <a:pt x="248" y="397"/>
                  <a:pt x="248" y="397"/>
                  <a:pt x="249" y="398"/>
                </a:cubicBezTo>
                <a:lnTo>
                  <a:pt x="266" y="409"/>
                </a:lnTo>
                <a:lnTo>
                  <a:pt x="217" y="478"/>
                </a:lnTo>
                <a:cubicBezTo>
                  <a:pt x="211" y="487"/>
                  <a:pt x="200" y="492"/>
                  <a:pt x="195" y="491"/>
                </a:cubicBezTo>
                <a:cubicBezTo>
                  <a:pt x="151" y="488"/>
                  <a:pt x="107" y="486"/>
                  <a:pt x="62" y="482"/>
                </a:cubicBezTo>
                <a:cubicBezTo>
                  <a:pt x="51" y="482"/>
                  <a:pt x="41" y="479"/>
                  <a:pt x="31" y="475"/>
                </a:cubicBezTo>
                <a:cubicBezTo>
                  <a:pt x="26" y="473"/>
                  <a:pt x="26" y="472"/>
                  <a:pt x="26" y="468"/>
                </a:cubicBezTo>
                <a:cubicBezTo>
                  <a:pt x="26" y="464"/>
                  <a:pt x="27" y="463"/>
                  <a:pt x="31" y="460"/>
                </a:cubicBezTo>
                <a:cubicBezTo>
                  <a:pt x="35" y="457"/>
                  <a:pt x="43" y="455"/>
                  <a:pt x="54" y="454"/>
                </a:cubicBezTo>
                <a:cubicBezTo>
                  <a:pt x="86" y="452"/>
                  <a:pt x="177" y="446"/>
                  <a:pt x="177" y="446"/>
                </a:cubicBezTo>
                <a:cubicBezTo>
                  <a:pt x="181" y="446"/>
                  <a:pt x="184" y="444"/>
                  <a:pt x="187" y="440"/>
                </a:cubicBezTo>
                <a:lnTo>
                  <a:pt x="230" y="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F5F3F4-5DA0-39F5-5401-EC4B5DF721F2}"/>
              </a:ext>
            </a:extLst>
          </p:cNvPr>
          <p:cNvSpPr txBox="1"/>
          <p:nvPr/>
        </p:nvSpPr>
        <p:spPr>
          <a:xfrm>
            <a:off x="645751" y="3539192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체육계획</a:t>
            </a:r>
          </a:p>
        </p:txBody>
      </p:sp>
      <p:sp>
        <p:nvSpPr>
          <p:cNvPr id="41" name="Shop">
            <a:extLst>
              <a:ext uri="{FF2B5EF4-FFF2-40B4-BE49-F238E27FC236}">
                <a16:creationId xmlns:a16="http://schemas.microsoft.com/office/drawing/2014/main" id="{4BCA319E-3D1C-9141-4655-77EC74A924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985" y="3881438"/>
            <a:ext cx="248795" cy="237737"/>
          </a:xfrm>
          <a:custGeom>
            <a:avLst/>
            <a:gdLst>
              <a:gd name="T0" fmla="*/ 14 w 587"/>
              <a:gd name="T1" fmla="*/ 79 h 561"/>
              <a:gd name="T2" fmla="*/ 14 w 587"/>
              <a:gd name="T3" fmla="*/ 231 h 561"/>
              <a:gd name="T4" fmla="*/ 574 w 587"/>
              <a:gd name="T5" fmla="*/ 560 h 561"/>
              <a:gd name="T6" fmla="*/ 587 w 587"/>
              <a:gd name="T7" fmla="*/ 180 h 561"/>
              <a:gd name="T8" fmla="*/ 574 w 587"/>
              <a:gd name="T9" fmla="*/ 0 h 561"/>
              <a:gd name="T10" fmla="*/ 40 w 587"/>
              <a:gd name="T11" fmla="*/ 27 h 561"/>
              <a:gd name="T12" fmla="*/ 547 w 587"/>
              <a:gd name="T13" fmla="*/ 67 h 561"/>
              <a:gd name="T14" fmla="*/ 40 w 587"/>
              <a:gd name="T15" fmla="*/ 27 h 561"/>
              <a:gd name="T16" fmla="*/ 94 w 587"/>
              <a:gd name="T17" fmla="*/ 94 h 561"/>
              <a:gd name="T18" fmla="*/ 60 w 587"/>
              <a:gd name="T19" fmla="*/ 227 h 561"/>
              <a:gd name="T20" fmla="*/ 39 w 587"/>
              <a:gd name="T21" fmla="*/ 94 h 561"/>
              <a:gd name="T22" fmla="*/ 187 w 587"/>
              <a:gd name="T23" fmla="*/ 94 h 561"/>
              <a:gd name="T24" fmla="*/ 154 w 587"/>
              <a:gd name="T25" fmla="*/ 227 h 561"/>
              <a:gd name="T26" fmla="*/ 120 w 587"/>
              <a:gd name="T27" fmla="*/ 94 h 561"/>
              <a:gd name="T28" fmla="*/ 280 w 587"/>
              <a:gd name="T29" fmla="*/ 94 h 561"/>
              <a:gd name="T30" fmla="*/ 247 w 587"/>
              <a:gd name="T31" fmla="*/ 227 h 561"/>
              <a:gd name="T32" fmla="*/ 214 w 587"/>
              <a:gd name="T33" fmla="*/ 94 h 561"/>
              <a:gd name="T34" fmla="*/ 374 w 587"/>
              <a:gd name="T35" fmla="*/ 94 h 561"/>
              <a:gd name="T36" fmla="*/ 340 w 587"/>
              <a:gd name="T37" fmla="*/ 227 h 561"/>
              <a:gd name="T38" fmla="*/ 307 w 587"/>
              <a:gd name="T39" fmla="*/ 94 h 561"/>
              <a:gd name="T40" fmla="*/ 467 w 587"/>
              <a:gd name="T41" fmla="*/ 94 h 561"/>
              <a:gd name="T42" fmla="*/ 434 w 587"/>
              <a:gd name="T43" fmla="*/ 227 h 561"/>
              <a:gd name="T44" fmla="*/ 400 w 587"/>
              <a:gd name="T45" fmla="*/ 94 h 561"/>
              <a:gd name="T46" fmla="*/ 549 w 587"/>
              <a:gd name="T47" fmla="*/ 94 h 561"/>
              <a:gd name="T48" fmla="*/ 553 w 587"/>
              <a:gd name="T49" fmla="*/ 213 h 561"/>
              <a:gd name="T50" fmla="*/ 494 w 587"/>
              <a:gd name="T51" fmla="*/ 212 h 561"/>
              <a:gd name="T52" fmla="*/ 107 w 587"/>
              <a:gd name="T53" fmla="*/ 234 h 561"/>
              <a:gd name="T54" fmla="*/ 200 w 587"/>
              <a:gd name="T55" fmla="*/ 234 h 561"/>
              <a:gd name="T56" fmla="*/ 294 w 587"/>
              <a:gd name="T57" fmla="*/ 234 h 561"/>
              <a:gd name="T58" fmla="*/ 387 w 587"/>
              <a:gd name="T59" fmla="*/ 234 h 561"/>
              <a:gd name="T60" fmla="*/ 480 w 587"/>
              <a:gd name="T61" fmla="*/ 234 h 561"/>
              <a:gd name="T62" fmla="*/ 547 w 587"/>
              <a:gd name="T63" fmla="*/ 250 h 561"/>
              <a:gd name="T64" fmla="*/ 507 w 587"/>
              <a:gd name="T65" fmla="*/ 534 h 561"/>
              <a:gd name="T66" fmla="*/ 360 w 587"/>
              <a:gd name="T67" fmla="*/ 294 h 561"/>
              <a:gd name="T68" fmla="*/ 40 w 587"/>
              <a:gd name="T69" fmla="*/ 534 h 561"/>
              <a:gd name="T70" fmla="*/ 60 w 587"/>
              <a:gd name="T71" fmla="*/ 254 h 561"/>
              <a:gd name="T72" fmla="*/ 80 w 587"/>
              <a:gd name="T73" fmla="*/ 294 h 561"/>
              <a:gd name="T74" fmla="*/ 320 w 587"/>
              <a:gd name="T75" fmla="*/ 494 h 561"/>
              <a:gd name="T76" fmla="*/ 80 w 587"/>
              <a:gd name="T77" fmla="*/ 294 h 561"/>
              <a:gd name="T78" fmla="*/ 294 w 587"/>
              <a:gd name="T79" fmla="*/ 320 h 561"/>
              <a:gd name="T80" fmla="*/ 107 w 587"/>
              <a:gd name="T81" fmla="*/ 467 h 561"/>
              <a:gd name="T82" fmla="*/ 387 w 587"/>
              <a:gd name="T83" fmla="*/ 320 h 561"/>
              <a:gd name="T84" fmla="*/ 480 w 587"/>
              <a:gd name="T85" fmla="*/ 534 h 561"/>
              <a:gd name="T86" fmla="*/ 387 w 587"/>
              <a:gd name="T87" fmla="*/ 32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7" h="561">
                <a:moveTo>
                  <a:pt x="14" y="0"/>
                </a:moveTo>
                <a:lnTo>
                  <a:pt x="14" y="79"/>
                </a:lnTo>
                <a:cubicBezTo>
                  <a:pt x="13" y="82"/>
                  <a:pt x="0" y="144"/>
                  <a:pt x="0" y="180"/>
                </a:cubicBezTo>
                <a:cubicBezTo>
                  <a:pt x="2" y="199"/>
                  <a:pt x="4" y="214"/>
                  <a:pt x="14" y="231"/>
                </a:cubicBezTo>
                <a:lnTo>
                  <a:pt x="14" y="560"/>
                </a:lnTo>
                <a:cubicBezTo>
                  <a:pt x="201" y="561"/>
                  <a:pt x="387" y="560"/>
                  <a:pt x="574" y="560"/>
                </a:cubicBezTo>
                <a:lnTo>
                  <a:pt x="574" y="231"/>
                </a:lnTo>
                <a:cubicBezTo>
                  <a:pt x="584" y="216"/>
                  <a:pt x="587" y="196"/>
                  <a:pt x="587" y="180"/>
                </a:cubicBezTo>
                <a:cubicBezTo>
                  <a:pt x="587" y="144"/>
                  <a:pt x="574" y="82"/>
                  <a:pt x="574" y="79"/>
                </a:cubicBezTo>
                <a:lnTo>
                  <a:pt x="574" y="0"/>
                </a:lnTo>
                <a:lnTo>
                  <a:pt x="14" y="0"/>
                </a:lnTo>
                <a:close/>
                <a:moveTo>
                  <a:pt x="40" y="27"/>
                </a:moveTo>
                <a:lnTo>
                  <a:pt x="547" y="27"/>
                </a:lnTo>
                <a:lnTo>
                  <a:pt x="547" y="67"/>
                </a:lnTo>
                <a:cubicBezTo>
                  <a:pt x="378" y="67"/>
                  <a:pt x="209" y="67"/>
                  <a:pt x="40" y="67"/>
                </a:cubicBezTo>
                <a:lnTo>
                  <a:pt x="40" y="27"/>
                </a:lnTo>
                <a:close/>
                <a:moveTo>
                  <a:pt x="39" y="94"/>
                </a:moveTo>
                <a:lnTo>
                  <a:pt x="94" y="94"/>
                </a:lnTo>
                <a:lnTo>
                  <a:pt x="94" y="212"/>
                </a:lnTo>
                <a:cubicBezTo>
                  <a:pt x="85" y="221"/>
                  <a:pt x="74" y="227"/>
                  <a:pt x="60" y="227"/>
                </a:cubicBezTo>
                <a:cubicBezTo>
                  <a:pt x="34" y="224"/>
                  <a:pt x="27" y="205"/>
                  <a:pt x="27" y="180"/>
                </a:cubicBezTo>
                <a:cubicBezTo>
                  <a:pt x="27" y="154"/>
                  <a:pt x="36" y="106"/>
                  <a:pt x="39" y="94"/>
                </a:cubicBezTo>
                <a:close/>
                <a:moveTo>
                  <a:pt x="120" y="94"/>
                </a:moveTo>
                <a:lnTo>
                  <a:pt x="187" y="94"/>
                </a:lnTo>
                <a:lnTo>
                  <a:pt x="187" y="212"/>
                </a:lnTo>
                <a:cubicBezTo>
                  <a:pt x="179" y="221"/>
                  <a:pt x="167" y="227"/>
                  <a:pt x="154" y="227"/>
                </a:cubicBezTo>
                <a:cubicBezTo>
                  <a:pt x="140" y="227"/>
                  <a:pt x="129" y="221"/>
                  <a:pt x="120" y="212"/>
                </a:cubicBezTo>
                <a:lnTo>
                  <a:pt x="120" y="94"/>
                </a:lnTo>
                <a:close/>
                <a:moveTo>
                  <a:pt x="214" y="94"/>
                </a:moveTo>
                <a:lnTo>
                  <a:pt x="280" y="94"/>
                </a:lnTo>
                <a:lnTo>
                  <a:pt x="280" y="212"/>
                </a:lnTo>
                <a:cubicBezTo>
                  <a:pt x="272" y="221"/>
                  <a:pt x="260" y="227"/>
                  <a:pt x="247" y="227"/>
                </a:cubicBezTo>
                <a:cubicBezTo>
                  <a:pt x="234" y="227"/>
                  <a:pt x="222" y="221"/>
                  <a:pt x="214" y="212"/>
                </a:cubicBezTo>
                <a:lnTo>
                  <a:pt x="214" y="94"/>
                </a:lnTo>
                <a:close/>
                <a:moveTo>
                  <a:pt x="307" y="94"/>
                </a:moveTo>
                <a:lnTo>
                  <a:pt x="374" y="94"/>
                </a:lnTo>
                <a:lnTo>
                  <a:pt x="374" y="212"/>
                </a:lnTo>
                <a:cubicBezTo>
                  <a:pt x="365" y="221"/>
                  <a:pt x="354" y="227"/>
                  <a:pt x="340" y="227"/>
                </a:cubicBezTo>
                <a:cubicBezTo>
                  <a:pt x="327" y="227"/>
                  <a:pt x="316" y="221"/>
                  <a:pt x="307" y="212"/>
                </a:cubicBezTo>
                <a:lnTo>
                  <a:pt x="307" y="94"/>
                </a:lnTo>
                <a:close/>
                <a:moveTo>
                  <a:pt x="400" y="94"/>
                </a:moveTo>
                <a:lnTo>
                  <a:pt x="467" y="94"/>
                </a:lnTo>
                <a:lnTo>
                  <a:pt x="467" y="212"/>
                </a:lnTo>
                <a:cubicBezTo>
                  <a:pt x="459" y="221"/>
                  <a:pt x="447" y="227"/>
                  <a:pt x="434" y="227"/>
                </a:cubicBezTo>
                <a:cubicBezTo>
                  <a:pt x="420" y="227"/>
                  <a:pt x="409" y="221"/>
                  <a:pt x="400" y="212"/>
                </a:cubicBezTo>
                <a:lnTo>
                  <a:pt x="400" y="94"/>
                </a:lnTo>
                <a:close/>
                <a:moveTo>
                  <a:pt x="494" y="94"/>
                </a:moveTo>
                <a:lnTo>
                  <a:pt x="549" y="94"/>
                </a:lnTo>
                <a:cubicBezTo>
                  <a:pt x="551" y="106"/>
                  <a:pt x="560" y="154"/>
                  <a:pt x="560" y="180"/>
                </a:cubicBezTo>
                <a:cubicBezTo>
                  <a:pt x="560" y="194"/>
                  <a:pt x="558" y="206"/>
                  <a:pt x="553" y="213"/>
                </a:cubicBezTo>
                <a:cubicBezTo>
                  <a:pt x="546" y="223"/>
                  <a:pt x="537" y="227"/>
                  <a:pt x="527" y="227"/>
                </a:cubicBezTo>
                <a:cubicBezTo>
                  <a:pt x="514" y="227"/>
                  <a:pt x="502" y="221"/>
                  <a:pt x="494" y="212"/>
                </a:cubicBezTo>
                <a:lnTo>
                  <a:pt x="494" y="94"/>
                </a:lnTo>
                <a:close/>
                <a:moveTo>
                  <a:pt x="107" y="234"/>
                </a:moveTo>
                <a:cubicBezTo>
                  <a:pt x="120" y="246"/>
                  <a:pt x="135" y="254"/>
                  <a:pt x="154" y="254"/>
                </a:cubicBezTo>
                <a:cubicBezTo>
                  <a:pt x="172" y="254"/>
                  <a:pt x="188" y="246"/>
                  <a:pt x="200" y="234"/>
                </a:cubicBezTo>
                <a:cubicBezTo>
                  <a:pt x="213" y="246"/>
                  <a:pt x="229" y="254"/>
                  <a:pt x="247" y="254"/>
                </a:cubicBezTo>
                <a:cubicBezTo>
                  <a:pt x="265" y="254"/>
                  <a:pt x="281" y="246"/>
                  <a:pt x="294" y="234"/>
                </a:cubicBezTo>
                <a:cubicBezTo>
                  <a:pt x="307" y="246"/>
                  <a:pt x="322" y="254"/>
                  <a:pt x="340" y="254"/>
                </a:cubicBezTo>
                <a:cubicBezTo>
                  <a:pt x="359" y="254"/>
                  <a:pt x="374" y="246"/>
                  <a:pt x="387" y="234"/>
                </a:cubicBezTo>
                <a:cubicBezTo>
                  <a:pt x="400" y="246"/>
                  <a:pt x="415" y="254"/>
                  <a:pt x="434" y="254"/>
                </a:cubicBezTo>
                <a:cubicBezTo>
                  <a:pt x="452" y="254"/>
                  <a:pt x="468" y="246"/>
                  <a:pt x="480" y="234"/>
                </a:cubicBezTo>
                <a:cubicBezTo>
                  <a:pt x="493" y="246"/>
                  <a:pt x="509" y="254"/>
                  <a:pt x="527" y="254"/>
                </a:cubicBezTo>
                <a:cubicBezTo>
                  <a:pt x="534" y="254"/>
                  <a:pt x="541" y="253"/>
                  <a:pt x="547" y="250"/>
                </a:cubicBezTo>
                <a:lnTo>
                  <a:pt x="547" y="534"/>
                </a:lnTo>
                <a:lnTo>
                  <a:pt x="507" y="534"/>
                </a:lnTo>
                <a:lnTo>
                  <a:pt x="507" y="294"/>
                </a:lnTo>
                <a:lnTo>
                  <a:pt x="360" y="294"/>
                </a:lnTo>
                <a:lnTo>
                  <a:pt x="360" y="534"/>
                </a:lnTo>
                <a:lnTo>
                  <a:pt x="40" y="534"/>
                </a:lnTo>
                <a:lnTo>
                  <a:pt x="40" y="250"/>
                </a:lnTo>
                <a:cubicBezTo>
                  <a:pt x="47" y="253"/>
                  <a:pt x="53" y="254"/>
                  <a:pt x="60" y="254"/>
                </a:cubicBezTo>
                <a:cubicBezTo>
                  <a:pt x="79" y="254"/>
                  <a:pt x="94" y="246"/>
                  <a:pt x="107" y="234"/>
                </a:cubicBezTo>
                <a:close/>
                <a:moveTo>
                  <a:pt x="80" y="294"/>
                </a:moveTo>
                <a:lnTo>
                  <a:pt x="80" y="494"/>
                </a:lnTo>
                <a:lnTo>
                  <a:pt x="320" y="494"/>
                </a:lnTo>
                <a:lnTo>
                  <a:pt x="320" y="294"/>
                </a:lnTo>
                <a:lnTo>
                  <a:pt x="80" y="294"/>
                </a:lnTo>
                <a:close/>
                <a:moveTo>
                  <a:pt x="107" y="320"/>
                </a:moveTo>
                <a:lnTo>
                  <a:pt x="294" y="320"/>
                </a:lnTo>
                <a:lnTo>
                  <a:pt x="294" y="467"/>
                </a:lnTo>
                <a:lnTo>
                  <a:pt x="107" y="467"/>
                </a:lnTo>
                <a:lnTo>
                  <a:pt x="107" y="320"/>
                </a:lnTo>
                <a:close/>
                <a:moveTo>
                  <a:pt x="387" y="320"/>
                </a:moveTo>
                <a:lnTo>
                  <a:pt x="480" y="320"/>
                </a:lnTo>
                <a:lnTo>
                  <a:pt x="480" y="534"/>
                </a:lnTo>
                <a:lnTo>
                  <a:pt x="387" y="534"/>
                </a:lnTo>
                <a:lnTo>
                  <a:pt x="387" y="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53295B-8941-D771-E2CE-0F1CE0DCC4BC}"/>
              </a:ext>
            </a:extLst>
          </p:cNvPr>
          <p:cNvSpPr txBox="1"/>
          <p:nvPr/>
        </p:nvSpPr>
        <p:spPr>
          <a:xfrm>
            <a:off x="651779" y="4162852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휴계편의</a:t>
            </a:r>
            <a:endParaRPr lang="ko-KR" altLang="en-US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9C700E-C5EB-96E3-147A-8AB53033E3F3}"/>
              </a:ext>
            </a:extLst>
          </p:cNvPr>
          <p:cNvSpPr/>
          <p:nvPr/>
        </p:nvSpPr>
        <p:spPr>
          <a:xfrm>
            <a:off x="657057" y="1018692"/>
            <a:ext cx="473386" cy="387548"/>
          </a:xfrm>
          <a:prstGeom prst="rect">
            <a:avLst/>
          </a:prstGeom>
          <a:solidFill>
            <a:srgbClr val="4F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C4C771-EC89-C8BD-F49A-B0479762EBB6}"/>
              </a:ext>
            </a:extLst>
          </p:cNvPr>
          <p:cNvSpPr txBox="1"/>
          <p:nvPr/>
        </p:nvSpPr>
        <p:spPr>
          <a:xfrm>
            <a:off x="646478" y="1058578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농촌재생</a:t>
            </a:r>
            <a:endParaRPr lang="en-US" altLang="ko-KR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계획모의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70FD0C-056A-8EE6-868B-1D809D382965}"/>
              </a:ext>
            </a:extLst>
          </p:cNvPr>
          <p:cNvSpPr txBox="1"/>
          <p:nvPr/>
        </p:nvSpPr>
        <p:spPr>
          <a:xfrm>
            <a:off x="6116086" y="129647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사업후</a:t>
            </a:r>
            <a:endParaRPr lang="ko-KR" altLang="en-US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F4B30-0ECE-0EA8-8D68-81ADCE939EF5}"/>
              </a:ext>
            </a:extLst>
          </p:cNvPr>
          <p:cNvSpPr txBox="1"/>
          <p:nvPr/>
        </p:nvSpPr>
        <p:spPr>
          <a:xfrm>
            <a:off x="1422604" y="127625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사업전</a:t>
            </a:r>
            <a:endParaRPr lang="ko-KR" altLang="en-US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4335D32-EB05-FC0E-8C22-2878B479481F}"/>
              </a:ext>
            </a:extLst>
          </p:cNvPr>
          <p:cNvCxnSpPr>
            <a:cxnSpLocks/>
          </p:cNvCxnSpPr>
          <p:nvPr/>
        </p:nvCxnSpPr>
        <p:spPr>
          <a:xfrm>
            <a:off x="5952060" y="957263"/>
            <a:ext cx="0" cy="52997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B4AF2BE-EB4A-92A5-7267-82F37E54637C}"/>
              </a:ext>
            </a:extLst>
          </p:cNvPr>
          <p:cNvSpPr txBox="1"/>
          <p:nvPr/>
        </p:nvSpPr>
        <p:spPr>
          <a:xfrm>
            <a:off x="6046796" y="5507970"/>
            <a:ext cx="2270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흰색 배경 아래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배경 지도 추가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5F99EED-7065-E48E-90C1-9296C194FC59}"/>
              </a:ext>
            </a:extLst>
          </p:cNvPr>
          <p:cNvSpPr/>
          <p:nvPr/>
        </p:nvSpPr>
        <p:spPr>
          <a:xfrm>
            <a:off x="-2971649" y="9211446"/>
            <a:ext cx="4982072" cy="261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F635C3-A5BD-A65E-941E-3E0D0B6709F0}"/>
              </a:ext>
            </a:extLst>
          </p:cNvPr>
          <p:cNvSpPr txBox="1"/>
          <p:nvPr/>
        </p:nvSpPr>
        <p:spPr>
          <a:xfrm>
            <a:off x="-1993466" y="-2403481"/>
            <a:ext cx="88265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/>
              <a:t>8 </a:t>
            </a:r>
            <a:r>
              <a:rPr lang="ko-KR" altLang="en-US" sz="600" dirty="0" err="1"/>
              <a:t>꽃동네장애인공동생활가정</a:t>
            </a:r>
            <a:r>
              <a:rPr lang="ko-KR" altLang="en-US" sz="600" dirty="0"/>
              <a:t> </a:t>
            </a:r>
            <a:r>
              <a:rPr lang="ko-KR" altLang="en-US" sz="600" dirty="0" err="1"/>
              <a:t>꿈의집</a:t>
            </a:r>
            <a:r>
              <a:rPr lang="ko-KR" altLang="en-US" sz="600" dirty="0"/>
              <a:t> 생활시설 진천군 </a:t>
            </a:r>
            <a:r>
              <a:rPr lang="ko-KR" altLang="en-US" sz="600" dirty="0" err="1"/>
              <a:t>덕산면</a:t>
            </a:r>
            <a:r>
              <a:rPr lang="ko-KR" altLang="en-US" sz="600" dirty="0"/>
              <a:t> 대하로 </a:t>
            </a:r>
            <a:r>
              <a:rPr lang="en-US" altLang="ko-KR" sz="600" dirty="0"/>
              <a:t>195, 201</a:t>
            </a:r>
            <a:r>
              <a:rPr lang="ko-KR" altLang="en-US" sz="600" dirty="0"/>
              <a:t>동 </a:t>
            </a:r>
            <a:r>
              <a:rPr lang="en-US" altLang="ko-KR" sz="600" dirty="0"/>
              <a:t>203</a:t>
            </a:r>
            <a:r>
              <a:rPr lang="ko-KR" altLang="en-US" sz="600" dirty="0"/>
              <a:t>호</a:t>
            </a:r>
            <a:r>
              <a:rPr lang="en-US" altLang="ko-KR" sz="600" dirty="0"/>
              <a:t>(</a:t>
            </a:r>
            <a:r>
              <a:rPr lang="ko-KR" altLang="en-US" sz="600" dirty="0"/>
              <a:t>영무예다음</a:t>
            </a:r>
            <a:r>
              <a:rPr lang="en-US" altLang="ko-KR" sz="600" dirty="0"/>
              <a:t>2</a:t>
            </a:r>
            <a:r>
              <a:rPr lang="ko-KR" altLang="en-US" sz="600" dirty="0"/>
              <a:t>차</a:t>
            </a:r>
            <a:r>
              <a:rPr lang="en-US" altLang="ko-KR" sz="600" dirty="0"/>
              <a:t>@) 043-930-0292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7 </a:t>
            </a:r>
            <a:r>
              <a:rPr lang="ko-KR" altLang="en-US" sz="600" dirty="0" err="1"/>
              <a:t>꽃동네장애인공동생활가정</a:t>
            </a:r>
            <a:r>
              <a:rPr lang="ko-KR" altLang="en-US" sz="600" dirty="0"/>
              <a:t> </a:t>
            </a:r>
            <a:r>
              <a:rPr lang="ko-KR" altLang="en-US" sz="600" dirty="0" err="1"/>
              <a:t>빛의집</a:t>
            </a:r>
            <a:r>
              <a:rPr lang="ko-KR" altLang="en-US" sz="600" dirty="0"/>
              <a:t> 생활시설 진천군 </a:t>
            </a:r>
            <a:r>
              <a:rPr lang="ko-KR" altLang="en-US" sz="600" dirty="0" err="1"/>
              <a:t>덕산면</a:t>
            </a:r>
            <a:r>
              <a:rPr lang="ko-KR" altLang="en-US" sz="600" dirty="0"/>
              <a:t> 대하로 </a:t>
            </a:r>
            <a:r>
              <a:rPr lang="en-US" altLang="ko-KR" sz="600" dirty="0"/>
              <a:t>195, 201</a:t>
            </a:r>
            <a:r>
              <a:rPr lang="ko-KR" altLang="en-US" sz="600" dirty="0"/>
              <a:t>동 </a:t>
            </a:r>
            <a:r>
              <a:rPr lang="en-US" altLang="ko-KR" sz="600" dirty="0"/>
              <a:t>204</a:t>
            </a:r>
            <a:r>
              <a:rPr lang="ko-KR" altLang="en-US" sz="600" dirty="0"/>
              <a:t>호</a:t>
            </a:r>
            <a:r>
              <a:rPr lang="en-US" altLang="ko-KR" sz="600" dirty="0"/>
              <a:t>(</a:t>
            </a:r>
            <a:r>
              <a:rPr lang="ko-KR" altLang="en-US" sz="600" dirty="0"/>
              <a:t>영무예다음</a:t>
            </a:r>
            <a:r>
              <a:rPr lang="en-US" altLang="ko-KR" sz="600" dirty="0"/>
              <a:t>2</a:t>
            </a:r>
            <a:r>
              <a:rPr lang="ko-KR" altLang="en-US" sz="600" dirty="0"/>
              <a:t>차</a:t>
            </a:r>
            <a:r>
              <a:rPr lang="en-US" altLang="ko-KR" sz="600" dirty="0"/>
              <a:t>@) 043-930-0292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6 </a:t>
            </a:r>
            <a:r>
              <a:rPr lang="ko-KR" altLang="en-US" sz="600" dirty="0"/>
              <a:t>다락방 생활시설	평가보기 </a:t>
            </a:r>
            <a:endParaRPr lang="en-US" altLang="ko-KR" sz="600" dirty="0"/>
          </a:p>
          <a:p>
            <a:r>
              <a:rPr lang="en-US" altLang="ko-KR" sz="600" dirty="0"/>
              <a:t>5 </a:t>
            </a:r>
            <a:r>
              <a:rPr lang="ko-KR" altLang="en-US" sz="600" dirty="0" err="1"/>
              <a:t>생거진천종합사회복지관</a:t>
            </a:r>
            <a:r>
              <a:rPr lang="ko-KR" altLang="en-US" sz="600" dirty="0"/>
              <a:t> 이용시설	진천군 </a:t>
            </a:r>
            <a:r>
              <a:rPr lang="ko-KR" altLang="en-US" sz="600" dirty="0" err="1"/>
              <a:t>진천읍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중앙북</a:t>
            </a:r>
            <a:r>
              <a:rPr lang="en-US" altLang="ko-KR" sz="600" dirty="0"/>
              <a:t>1</a:t>
            </a:r>
            <a:r>
              <a:rPr lang="ko-KR" altLang="en-US" sz="600" dirty="0"/>
              <a:t>길 </a:t>
            </a:r>
            <a:r>
              <a:rPr lang="en-US" altLang="ko-KR" sz="600" dirty="0"/>
              <a:t>11-10 043-539-3238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4 </a:t>
            </a:r>
            <a:r>
              <a:rPr lang="ko-KR" altLang="en-US" sz="600" dirty="0"/>
              <a:t>진천군 장애인복지관      이용시설	충청북도 진천군 </a:t>
            </a:r>
            <a:r>
              <a:rPr lang="ko-KR" altLang="en-US" sz="600" dirty="0" err="1"/>
              <a:t>진천읍</a:t>
            </a:r>
            <a:r>
              <a:rPr lang="ko-KR" altLang="en-US" sz="600" dirty="0"/>
              <a:t> 문화</a:t>
            </a:r>
            <a:r>
              <a:rPr lang="en-US" altLang="ko-KR" sz="600" dirty="0"/>
              <a:t>6</a:t>
            </a:r>
            <a:r>
              <a:rPr lang="ko-KR" altLang="en-US" sz="600" dirty="0"/>
              <a:t>안길 </a:t>
            </a:r>
            <a:r>
              <a:rPr lang="en-US" altLang="ko-KR" sz="600" dirty="0"/>
              <a:t>14-14 (</a:t>
            </a:r>
            <a:r>
              <a:rPr lang="ko-KR" altLang="en-US" sz="600" dirty="0" err="1"/>
              <a:t>벽암리</a:t>
            </a:r>
            <a:r>
              <a:rPr lang="ko-KR" altLang="en-US" sz="600" dirty="0"/>
              <a:t> </a:t>
            </a:r>
            <a:r>
              <a:rPr lang="en-US" altLang="ko-KR" sz="600" dirty="0"/>
              <a:t>509-20) 043-534-4455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3	</a:t>
            </a:r>
          </a:p>
          <a:p>
            <a:r>
              <a:rPr lang="ko-KR" altLang="en-US" sz="600" dirty="0"/>
              <a:t>진천군노인복지관</a:t>
            </a:r>
          </a:p>
          <a:p>
            <a:r>
              <a:rPr lang="ko-KR" altLang="en-US" sz="600" dirty="0"/>
              <a:t>이용시설	</a:t>
            </a:r>
          </a:p>
          <a:p>
            <a:r>
              <a:rPr lang="ko-KR" altLang="en-US" sz="600" dirty="0"/>
              <a:t>진천군 </a:t>
            </a:r>
            <a:r>
              <a:rPr lang="ko-KR" altLang="en-US" sz="600" dirty="0" err="1"/>
              <a:t>진천읍</a:t>
            </a:r>
            <a:r>
              <a:rPr lang="ko-KR" altLang="en-US" sz="600" dirty="0"/>
              <a:t> 문화 </a:t>
            </a:r>
            <a:r>
              <a:rPr lang="en-US" altLang="ko-KR" sz="600" dirty="0"/>
              <a:t>7</a:t>
            </a:r>
            <a:r>
              <a:rPr lang="ko-KR" altLang="en-US" sz="600" dirty="0"/>
              <a:t>길 </a:t>
            </a:r>
            <a:r>
              <a:rPr lang="en-US" altLang="ko-KR" sz="600" dirty="0"/>
              <a:t>12-6</a:t>
            </a:r>
          </a:p>
          <a:p>
            <a:endParaRPr lang="en-US" altLang="ko-KR" sz="600" dirty="0"/>
          </a:p>
          <a:p>
            <a:r>
              <a:rPr lang="en-US" altLang="ko-KR" sz="600" dirty="0"/>
              <a:t>043-533-2716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2	</a:t>
            </a:r>
          </a:p>
          <a:p>
            <a:r>
              <a:rPr lang="ko-KR" altLang="en-US" sz="600" dirty="0"/>
              <a:t>진천군장애인보호작업장</a:t>
            </a:r>
          </a:p>
          <a:p>
            <a:r>
              <a:rPr lang="ko-KR" altLang="en-US" sz="600" dirty="0"/>
              <a:t>이용시설	</a:t>
            </a:r>
          </a:p>
          <a:p>
            <a:r>
              <a:rPr lang="ko-KR" altLang="en-US" sz="600" dirty="0"/>
              <a:t>진천군 광혜원면 </a:t>
            </a:r>
            <a:r>
              <a:rPr lang="ko-KR" altLang="en-US" sz="600" dirty="0" err="1"/>
              <a:t>살천이길</a:t>
            </a:r>
            <a:r>
              <a:rPr lang="ko-KR" altLang="en-US" sz="600" dirty="0"/>
              <a:t> </a:t>
            </a:r>
            <a:r>
              <a:rPr lang="en-US" altLang="ko-KR" sz="600" dirty="0"/>
              <a:t>38-2</a:t>
            </a:r>
          </a:p>
          <a:p>
            <a:endParaRPr lang="en-US" altLang="ko-KR" sz="600" dirty="0"/>
          </a:p>
          <a:p>
            <a:r>
              <a:rPr lang="en-US" altLang="ko-KR" sz="600" dirty="0"/>
              <a:t>043-535-4100	</a:t>
            </a:r>
            <a:endParaRPr lang="ko-KR" altLang="en-US" sz="600" dirty="0"/>
          </a:p>
        </p:txBody>
      </p:sp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FB222301-EF25-26DA-2E83-1074DF173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85757"/>
              </p:ext>
            </p:extLst>
          </p:nvPr>
        </p:nvGraphicFramePr>
        <p:xfrm>
          <a:off x="-2858341" y="9618723"/>
          <a:ext cx="4762597" cy="18540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7986">
                  <a:extLst>
                    <a:ext uri="{9D8B030D-6E8A-4147-A177-3AD203B41FA5}">
                      <a16:colId xmlns:a16="http://schemas.microsoft.com/office/drawing/2014/main" val="703526214"/>
                    </a:ext>
                  </a:extLst>
                </a:gridCol>
                <a:gridCol w="812036">
                  <a:extLst>
                    <a:ext uri="{9D8B030D-6E8A-4147-A177-3AD203B41FA5}">
                      <a16:colId xmlns:a16="http://schemas.microsoft.com/office/drawing/2014/main" val="1621244653"/>
                    </a:ext>
                  </a:extLst>
                </a:gridCol>
                <a:gridCol w="683711">
                  <a:extLst>
                    <a:ext uri="{9D8B030D-6E8A-4147-A177-3AD203B41FA5}">
                      <a16:colId xmlns:a16="http://schemas.microsoft.com/office/drawing/2014/main" val="3963354190"/>
                    </a:ext>
                  </a:extLst>
                </a:gridCol>
                <a:gridCol w="1476405">
                  <a:extLst>
                    <a:ext uri="{9D8B030D-6E8A-4147-A177-3AD203B41FA5}">
                      <a16:colId xmlns:a16="http://schemas.microsoft.com/office/drawing/2014/main" val="2132453094"/>
                    </a:ext>
                  </a:extLst>
                </a:gridCol>
                <a:gridCol w="1044444">
                  <a:extLst>
                    <a:ext uri="{9D8B030D-6E8A-4147-A177-3AD203B41FA5}">
                      <a16:colId xmlns:a16="http://schemas.microsoft.com/office/drawing/2014/main" val="1367931284"/>
                    </a:ext>
                  </a:extLst>
                </a:gridCol>
                <a:gridCol w="488015">
                  <a:extLst>
                    <a:ext uri="{9D8B030D-6E8A-4147-A177-3AD203B41FA5}">
                      <a16:colId xmlns:a16="http://schemas.microsoft.com/office/drawing/2014/main" val="928486956"/>
                    </a:ext>
                  </a:extLst>
                </a:gridCol>
              </a:tblGrid>
              <a:tr h="253869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시설명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주조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117340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꿈의집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생활시설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덕산면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대하로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195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043-930-029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419140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장애인복지관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안길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043-534-4455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24399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노인복지관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길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043-533-2716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62786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꿈의집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생활시설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덕산면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대하로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195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043-930-0339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720996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진천복지관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안길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043-534-4255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57632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노이복지관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길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043-503-6776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934785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521102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64B7748-A374-01F4-0FA4-39DF48766875}"/>
              </a:ext>
            </a:extLst>
          </p:cNvPr>
          <p:cNvSpPr txBox="1"/>
          <p:nvPr/>
        </p:nvSpPr>
        <p:spPr>
          <a:xfrm>
            <a:off x="-2911572" y="9239860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농촌재생계획 모의 </a:t>
            </a:r>
            <a:r>
              <a:rPr lang="en-US" altLang="ko-KR" sz="14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| </a:t>
            </a:r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생활서비스</a:t>
            </a:r>
            <a:r>
              <a:rPr lang="en-US" altLang="ko-KR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복지</a:t>
            </a:r>
            <a:r>
              <a:rPr lang="en-US" altLang="ko-KR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 </a:t>
            </a:r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계획 모의</a:t>
            </a:r>
            <a:endParaRPr lang="ko-KR" altLang="en-US" sz="14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57" name="Edit File">
            <a:extLst>
              <a:ext uri="{FF2B5EF4-FFF2-40B4-BE49-F238E27FC236}">
                <a16:creationId xmlns:a16="http://schemas.microsoft.com/office/drawing/2014/main" id="{FA51B48B-5480-C1D6-3C8F-0D5D4437B77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2001" y="9903520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Pagination">
            <a:extLst>
              <a:ext uri="{FF2B5EF4-FFF2-40B4-BE49-F238E27FC236}">
                <a16:creationId xmlns:a16="http://schemas.microsoft.com/office/drawing/2014/main" id="{225EDE11-E534-4AA7-665A-89DDE864434F}"/>
              </a:ext>
            </a:extLst>
          </p:cNvPr>
          <p:cNvSpPr txBox="1"/>
          <p:nvPr/>
        </p:nvSpPr>
        <p:spPr>
          <a:xfrm>
            <a:off x="-1272292" y="11554023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grpSp>
        <p:nvGrpSpPr>
          <p:cNvPr id="60" name="Close Button" descr="&lt;SmartSettings&gt;&lt;SmartResize enabled=&quot;True&quot; minWidth=&quot;12&quot; minHeight=&quot;12&quot; /&gt;&lt;/SmartSettings&gt;">
            <a:extLst>
              <a:ext uri="{FF2B5EF4-FFF2-40B4-BE49-F238E27FC236}">
                <a16:creationId xmlns:a16="http://schemas.microsoft.com/office/drawing/2014/main" id="{71145119-2820-2E70-9631-193834499CF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51194" y="9282649"/>
            <a:ext cx="581267" cy="244305"/>
            <a:chOff x="1642629" y="2531766"/>
            <a:chExt cx="575772" cy="241995"/>
          </a:xfrm>
        </p:grpSpPr>
        <p:sp>
          <p:nvSpPr>
            <p:cNvPr id="61" name="Button">
              <a:extLst>
                <a:ext uri="{FF2B5EF4-FFF2-40B4-BE49-F238E27FC236}">
                  <a16:creationId xmlns:a16="http://schemas.microsoft.com/office/drawing/2014/main" id="{7C251280-3ED9-FB74-B611-24B189D89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629" y="2531766"/>
              <a:ext cx="57577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Close</a:t>
              </a:r>
            </a:p>
          </p:txBody>
        </p:sp>
        <p:sp>
          <p:nvSpPr>
            <p:cNvPr id="62" name="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6827D8B-E525-AD4C-AC4C-70E8AA5FD3F4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21908" y="2611711"/>
              <a:ext cx="84838" cy="8210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Edit File">
            <a:extLst>
              <a:ext uri="{FF2B5EF4-FFF2-40B4-BE49-F238E27FC236}">
                <a16:creationId xmlns:a16="http://schemas.microsoft.com/office/drawing/2014/main" id="{2BA39360-1F8F-BAEA-7E52-8BCDEB0D44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2001" y="10131826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Edit File">
            <a:extLst>
              <a:ext uri="{FF2B5EF4-FFF2-40B4-BE49-F238E27FC236}">
                <a16:creationId xmlns:a16="http://schemas.microsoft.com/office/drawing/2014/main" id="{05557CCA-5AC8-57AB-93AC-2B5B892E64E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2001" y="10361220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Edit File">
            <a:extLst>
              <a:ext uri="{FF2B5EF4-FFF2-40B4-BE49-F238E27FC236}">
                <a16:creationId xmlns:a16="http://schemas.microsoft.com/office/drawing/2014/main" id="{5EB887FC-CA72-96BC-DB9A-B3A6D6622A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2001" y="10580136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Edit File">
            <a:extLst>
              <a:ext uri="{FF2B5EF4-FFF2-40B4-BE49-F238E27FC236}">
                <a16:creationId xmlns:a16="http://schemas.microsoft.com/office/drawing/2014/main" id="{04ADBC1C-63D3-6C80-F968-66B09990F9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2001" y="10808442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Edit File">
            <a:extLst>
              <a:ext uri="{FF2B5EF4-FFF2-40B4-BE49-F238E27FC236}">
                <a16:creationId xmlns:a16="http://schemas.microsoft.com/office/drawing/2014/main" id="{E12F1821-FC55-578F-4FB7-5018F0F18E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2001" y="11037836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Edit File">
            <a:extLst>
              <a:ext uri="{FF2B5EF4-FFF2-40B4-BE49-F238E27FC236}">
                <a16:creationId xmlns:a16="http://schemas.microsoft.com/office/drawing/2014/main" id="{F4F1D31A-D383-61C6-8F36-DFA48F546B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39621" y="11258816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1" name="차트 70">
            <a:extLst>
              <a:ext uri="{FF2B5EF4-FFF2-40B4-BE49-F238E27FC236}">
                <a16:creationId xmlns:a16="http://schemas.microsoft.com/office/drawing/2014/main" id="{99579B7A-1A89-69AE-4147-BD5C648AF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740949"/>
              </p:ext>
            </p:extLst>
          </p:nvPr>
        </p:nvGraphicFramePr>
        <p:xfrm>
          <a:off x="4008649" y="-3500724"/>
          <a:ext cx="4013222" cy="201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2" name="그림 71">
            <a:extLst>
              <a:ext uri="{FF2B5EF4-FFF2-40B4-BE49-F238E27FC236}">
                <a16:creationId xmlns:a16="http://schemas.microsoft.com/office/drawing/2014/main" id="{5CBC6142-BD0D-9B57-B0BB-157E4936C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599" y="1366136"/>
            <a:ext cx="2149377" cy="107795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71C41CF-386F-27D9-4A96-0FCA32D2F198}"/>
              </a:ext>
            </a:extLst>
          </p:cNvPr>
          <p:cNvSpPr txBox="1"/>
          <p:nvPr/>
        </p:nvSpPr>
        <p:spPr>
          <a:xfrm>
            <a:off x="9587806" y="1207992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주요 성과지표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563F2D-0E32-E1A3-33F9-AAB192DE4D4E}"/>
              </a:ext>
            </a:extLst>
          </p:cNvPr>
          <p:cNvSpPr txBox="1"/>
          <p:nvPr/>
        </p:nvSpPr>
        <p:spPr>
          <a:xfrm>
            <a:off x="10176287" y="2524059"/>
            <a:ext cx="227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성과지표 팝업표출</a:t>
            </a:r>
          </a:p>
        </p:txBody>
      </p:sp>
    </p:spTree>
    <p:extLst>
      <p:ext uri="{BB962C8B-B14F-4D97-AF65-F5344CB8AC3E}">
        <p14:creationId xmlns:p14="http://schemas.microsoft.com/office/powerpoint/2010/main" val="406495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DFD2E-9F2B-E642-5D69-BB06034BD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4" y="601035"/>
            <a:ext cx="10055800" cy="5655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4E69E0E-2764-6EB0-86DB-504ABD3C6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67118" r="95323" b="11555"/>
          <a:stretch/>
        </p:blipFill>
        <p:spPr>
          <a:xfrm>
            <a:off x="657058" y="1160461"/>
            <a:ext cx="484110" cy="325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65BD8C2-9DB3-BD6B-5236-BB2D3FB3D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2" t="243" r="86573" b="97821"/>
          <a:stretch/>
        </p:blipFill>
        <p:spPr>
          <a:xfrm>
            <a:off x="1185447" y="601035"/>
            <a:ext cx="484110" cy="218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4A346-1E6C-044C-A8B5-506ED87EB10E}"/>
              </a:ext>
            </a:extLst>
          </p:cNvPr>
          <p:cNvSpPr/>
          <p:nvPr/>
        </p:nvSpPr>
        <p:spPr>
          <a:xfrm>
            <a:off x="1151746" y="957263"/>
            <a:ext cx="9600628" cy="529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6404C9B-D653-B977-6EAA-4EA0DBB2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0" r="46748" b="93628"/>
          <a:stretch/>
        </p:blipFill>
        <p:spPr>
          <a:xfrm>
            <a:off x="1151746" y="598958"/>
            <a:ext cx="3229036" cy="3603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631ADD-CE43-CD41-43FB-712C8F0927B8}"/>
              </a:ext>
            </a:extLst>
          </p:cNvPr>
          <p:cNvSpPr txBox="1"/>
          <p:nvPr/>
        </p:nvSpPr>
        <p:spPr>
          <a:xfrm>
            <a:off x="-3884490" y="399999"/>
            <a:ext cx="4523569" cy="6678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■ 농촌공간계획 모의시스템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농촌재생 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보육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체육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생활서비스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휴게편의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계획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○ 농촌공간 재구조화 계획 모의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농촌마을보호지구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농촌산업지구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축산지구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농촌융복합산업지구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재생에너지지구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경관농업지구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농업유산지구 재구조화 모의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A785EA6-7107-CC52-0BAC-71E508555B39}"/>
              </a:ext>
            </a:extLst>
          </p:cNvPr>
          <p:cNvGrpSpPr/>
          <p:nvPr/>
        </p:nvGrpSpPr>
        <p:grpSpPr>
          <a:xfrm>
            <a:off x="6067165" y="1071278"/>
            <a:ext cx="4818315" cy="5236963"/>
            <a:chOff x="6395518" y="1372236"/>
            <a:chExt cx="4239508" cy="46078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0EAFDA-6943-A7A2-D836-931F8DEE3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50"/>
            <a:stretch/>
          </p:blipFill>
          <p:spPr>
            <a:xfrm>
              <a:off x="6407150" y="1372236"/>
              <a:ext cx="4227876" cy="446975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C43929-C282-7476-95E8-BDEF70DAFFFC}"/>
                </a:ext>
              </a:extLst>
            </p:cNvPr>
            <p:cNvSpPr/>
            <p:nvPr/>
          </p:nvSpPr>
          <p:spPr>
            <a:xfrm>
              <a:off x="6395518" y="4083050"/>
              <a:ext cx="920741" cy="1758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755AF9-2ADD-AC1A-F60B-3BAEF11927D1}"/>
                </a:ext>
              </a:extLst>
            </p:cNvPr>
            <p:cNvSpPr/>
            <p:nvPr/>
          </p:nvSpPr>
          <p:spPr>
            <a:xfrm>
              <a:off x="8829521" y="5485765"/>
              <a:ext cx="1679729" cy="494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C92D93B-9FDB-0E59-52B1-8EB579BB16F5}"/>
              </a:ext>
            </a:extLst>
          </p:cNvPr>
          <p:cNvGrpSpPr/>
          <p:nvPr/>
        </p:nvGrpSpPr>
        <p:grpSpPr>
          <a:xfrm>
            <a:off x="1229464" y="1423025"/>
            <a:ext cx="4804112" cy="4703012"/>
            <a:chOff x="1634692" y="1423025"/>
            <a:chExt cx="4603159" cy="45062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67C5085-9EE8-FCA5-B39F-0DF50EDC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4692" y="1423025"/>
              <a:ext cx="4603159" cy="43681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926142-E5A1-D574-8591-1DF60D54C048}"/>
                </a:ext>
              </a:extLst>
            </p:cNvPr>
            <p:cNvSpPr/>
            <p:nvPr/>
          </p:nvSpPr>
          <p:spPr>
            <a:xfrm>
              <a:off x="1727209" y="4083050"/>
              <a:ext cx="920741" cy="1758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305A72-013F-EAD8-1F08-CA178318BEF6}"/>
                </a:ext>
              </a:extLst>
            </p:cNvPr>
            <p:cNvSpPr/>
            <p:nvPr/>
          </p:nvSpPr>
          <p:spPr>
            <a:xfrm>
              <a:off x="4219228" y="5434977"/>
              <a:ext cx="1679729" cy="494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ADF5FD-3129-49AE-ED8A-BF8FE33F996D}"/>
              </a:ext>
            </a:extLst>
          </p:cNvPr>
          <p:cNvSpPr/>
          <p:nvPr/>
        </p:nvSpPr>
        <p:spPr>
          <a:xfrm>
            <a:off x="3689350" y="-846036"/>
            <a:ext cx="7138493" cy="298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EEA27-E5C1-C9B6-3108-25A3EC775932}"/>
              </a:ext>
            </a:extLst>
          </p:cNvPr>
          <p:cNvSpPr txBox="1"/>
          <p:nvPr/>
        </p:nvSpPr>
        <p:spPr>
          <a:xfrm>
            <a:off x="7194993" y="-838725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농촌재생계획 모의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0B2226-2CDC-0880-D184-0F04789C9EAE}"/>
              </a:ext>
            </a:extLst>
          </p:cNvPr>
          <p:cNvSpPr txBox="1"/>
          <p:nvPr/>
        </p:nvSpPr>
        <p:spPr>
          <a:xfrm>
            <a:off x="8871393" y="-838725"/>
            <a:ext cx="1976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농촌공간 재구조화 계획모의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F4B5B-D84E-AED3-9BB2-A565E8050BDB}"/>
              </a:ext>
            </a:extLst>
          </p:cNvPr>
          <p:cNvSpPr txBox="1"/>
          <p:nvPr/>
        </p:nvSpPr>
        <p:spPr>
          <a:xfrm>
            <a:off x="639079" y="4501020"/>
            <a:ext cx="5052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농촌공간</a:t>
            </a:r>
            <a:endParaRPr lang="en-US" altLang="ko-KR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재구조화</a:t>
            </a:r>
            <a:endParaRPr lang="en-US" altLang="ko-KR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계획모의</a:t>
            </a:r>
          </a:p>
        </p:txBody>
      </p:sp>
      <p:sp>
        <p:nvSpPr>
          <p:cNvPr id="31" name="Go Home">
            <a:extLst>
              <a:ext uri="{FF2B5EF4-FFF2-40B4-BE49-F238E27FC236}">
                <a16:creationId xmlns:a16="http://schemas.microsoft.com/office/drawing/2014/main" id="{83F7CA3F-16EE-4C93-9AA4-7CF69384EA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5715" y="1481138"/>
            <a:ext cx="236594" cy="234296"/>
          </a:xfrm>
          <a:custGeom>
            <a:avLst/>
            <a:gdLst>
              <a:gd name="T0" fmla="*/ 331 w 667"/>
              <a:gd name="T1" fmla="*/ 0 h 666"/>
              <a:gd name="T2" fmla="*/ 324 w 667"/>
              <a:gd name="T3" fmla="*/ 5 h 666"/>
              <a:gd name="T4" fmla="*/ 5 w 667"/>
              <a:gd name="T5" fmla="*/ 336 h 666"/>
              <a:gd name="T6" fmla="*/ 6 w 667"/>
              <a:gd name="T7" fmla="*/ 355 h 666"/>
              <a:gd name="T8" fmla="*/ 25 w 667"/>
              <a:gd name="T9" fmla="*/ 355 h 666"/>
              <a:gd name="T10" fmla="*/ 67 w 667"/>
              <a:gd name="T11" fmla="*/ 311 h 666"/>
              <a:gd name="T12" fmla="*/ 67 w 667"/>
              <a:gd name="T13" fmla="*/ 666 h 666"/>
              <a:gd name="T14" fmla="*/ 600 w 667"/>
              <a:gd name="T15" fmla="*/ 666 h 666"/>
              <a:gd name="T16" fmla="*/ 600 w 667"/>
              <a:gd name="T17" fmla="*/ 311 h 666"/>
              <a:gd name="T18" fmla="*/ 642 w 667"/>
              <a:gd name="T19" fmla="*/ 355 h 666"/>
              <a:gd name="T20" fmla="*/ 661 w 667"/>
              <a:gd name="T21" fmla="*/ 355 h 666"/>
              <a:gd name="T22" fmla="*/ 662 w 667"/>
              <a:gd name="T23" fmla="*/ 336 h 666"/>
              <a:gd name="T24" fmla="*/ 343 w 667"/>
              <a:gd name="T25" fmla="*/ 5 h 666"/>
              <a:gd name="T26" fmla="*/ 331 w 667"/>
              <a:gd name="T27" fmla="*/ 0 h 666"/>
              <a:gd name="T28" fmla="*/ 333 w 667"/>
              <a:gd name="T29" fmla="*/ 33 h 666"/>
              <a:gd name="T30" fmla="*/ 573 w 667"/>
              <a:gd name="T31" fmla="*/ 283 h 666"/>
              <a:gd name="T32" fmla="*/ 573 w 667"/>
              <a:gd name="T33" fmla="*/ 640 h 666"/>
              <a:gd name="T34" fmla="*/ 427 w 667"/>
              <a:gd name="T35" fmla="*/ 640 h 666"/>
              <a:gd name="T36" fmla="*/ 427 w 667"/>
              <a:gd name="T37" fmla="*/ 360 h 666"/>
              <a:gd name="T38" fmla="*/ 240 w 667"/>
              <a:gd name="T39" fmla="*/ 360 h 666"/>
              <a:gd name="T40" fmla="*/ 240 w 667"/>
              <a:gd name="T41" fmla="*/ 640 h 666"/>
              <a:gd name="T42" fmla="*/ 93 w 667"/>
              <a:gd name="T43" fmla="*/ 640 h 666"/>
              <a:gd name="T44" fmla="*/ 93 w 667"/>
              <a:gd name="T45" fmla="*/ 283 h 666"/>
              <a:gd name="T46" fmla="*/ 333 w 667"/>
              <a:gd name="T47" fmla="*/ 33 h 666"/>
              <a:gd name="T48" fmla="*/ 467 w 667"/>
              <a:gd name="T49" fmla="*/ 66 h 666"/>
              <a:gd name="T50" fmla="*/ 467 w 667"/>
              <a:gd name="T51" fmla="*/ 107 h 666"/>
              <a:gd name="T52" fmla="*/ 493 w 667"/>
              <a:gd name="T53" fmla="*/ 134 h 666"/>
              <a:gd name="T54" fmla="*/ 493 w 667"/>
              <a:gd name="T55" fmla="*/ 93 h 666"/>
              <a:gd name="T56" fmla="*/ 520 w 667"/>
              <a:gd name="T57" fmla="*/ 93 h 666"/>
              <a:gd name="T58" fmla="*/ 520 w 667"/>
              <a:gd name="T59" fmla="*/ 162 h 666"/>
              <a:gd name="T60" fmla="*/ 547 w 667"/>
              <a:gd name="T61" fmla="*/ 190 h 666"/>
              <a:gd name="T62" fmla="*/ 547 w 667"/>
              <a:gd name="T63" fmla="*/ 66 h 666"/>
              <a:gd name="T64" fmla="*/ 467 w 667"/>
              <a:gd name="T65" fmla="*/ 66 h 666"/>
              <a:gd name="T66" fmla="*/ 267 w 667"/>
              <a:gd name="T67" fmla="*/ 386 h 666"/>
              <a:gd name="T68" fmla="*/ 400 w 667"/>
              <a:gd name="T69" fmla="*/ 386 h 666"/>
              <a:gd name="T70" fmla="*/ 400 w 667"/>
              <a:gd name="T71" fmla="*/ 640 h 666"/>
              <a:gd name="T72" fmla="*/ 267 w 667"/>
              <a:gd name="T73" fmla="*/ 640 h 666"/>
              <a:gd name="T74" fmla="*/ 267 w 667"/>
              <a:gd name="T75" fmla="*/ 38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1" y="0"/>
                </a:moveTo>
                <a:cubicBezTo>
                  <a:pt x="328" y="1"/>
                  <a:pt x="326" y="2"/>
                  <a:pt x="324" y="5"/>
                </a:cubicBezTo>
                <a:lnTo>
                  <a:pt x="5" y="336"/>
                </a:lnTo>
                <a:cubicBezTo>
                  <a:pt x="0" y="341"/>
                  <a:pt x="1" y="350"/>
                  <a:pt x="6" y="355"/>
                </a:cubicBezTo>
                <a:cubicBezTo>
                  <a:pt x="11" y="360"/>
                  <a:pt x="20" y="360"/>
                  <a:pt x="25" y="355"/>
                </a:cubicBezTo>
                <a:lnTo>
                  <a:pt x="67" y="311"/>
                </a:lnTo>
                <a:lnTo>
                  <a:pt x="67" y="666"/>
                </a:lnTo>
                <a:lnTo>
                  <a:pt x="600" y="666"/>
                </a:lnTo>
                <a:lnTo>
                  <a:pt x="600" y="311"/>
                </a:lnTo>
                <a:lnTo>
                  <a:pt x="642" y="355"/>
                </a:lnTo>
                <a:cubicBezTo>
                  <a:pt x="647" y="360"/>
                  <a:pt x="656" y="360"/>
                  <a:pt x="661" y="355"/>
                </a:cubicBezTo>
                <a:cubicBezTo>
                  <a:pt x="666" y="350"/>
                  <a:pt x="667" y="341"/>
                  <a:pt x="662" y="336"/>
                </a:cubicBezTo>
                <a:lnTo>
                  <a:pt x="343" y="5"/>
                </a:lnTo>
                <a:cubicBezTo>
                  <a:pt x="340" y="1"/>
                  <a:pt x="335" y="0"/>
                  <a:pt x="331" y="0"/>
                </a:cubicBezTo>
                <a:close/>
                <a:moveTo>
                  <a:pt x="333" y="33"/>
                </a:moveTo>
                <a:lnTo>
                  <a:pt x="573" y="283"/>
                </a:lnTo>
                <a:lnTo>
                  <a:pt x="573" y="640"/>
                </a:lnTo>
                <a:lnTo>
                  <a:pt x="427" y="640"/>
                </a:lnTo>
                <a:lnTo>
                  <a:pt x="427" y="360"/>
                </a:lnTo>
                <a:lnTo>
                  <a:pt x="240" y="360"/>
                </a:lnTo>
                <a:lnTo>
                  <a:pt x="240" y="640"/>
                </a:lnTo>
                <a:lnTo>
                  <a:pt x="93" y="640"/>
                </a:lnTo>
                <a:lnTo>
                  <a:pt x="93" y="283"/>
                </a:lnTo>
                <a:lnTo>
                  <a:pt x="333" y="33"/>
                </a:lnTo>
                <a:close/>
                <a:moveTo>
                  <a:pt x="467" y="66"/>
                </a:moveTo>
                <a:lnTo>
                  <a:pt x="467" y="107"/>
                </a:lnTo>
                <a:lnTo>
                  <a:pt x="493" y="134"/>
                </a:lnTo>
                <a:lnTo>
                  <a:pt x="493" y="93"/>
                </a:lnTo>
                <a:lnTo>
                  <a:pt x="520" y="93"/>
                </a:lnTo>
                <a:lnTo>
                  <a:pt x="520" y="162"/>
                </a:lnTo>
                <a:lnTo>
                  <a:pt x="547" y="190"/>
                </a:lnTo>
                <a:lnTo>
                  <a:pt x="547" y="66"/>
                </a:lnTo>
                <a:lnTo>
                  <a:pt x="467" y="66"/>
                </a:lnTo>
                <a:close/>
                <a:moveTo>
                  <a:pt x="267" y="386"/>
                </a:moveTo>
                <a:lnTo>
                  <a:pt x="400" y="386"/>
                </a:lnTo>
                <a:lnTo>
                  <a:pt x="400" y="640"/>
                </a:lnTo>
                <a:lnTo>
                  <a:pt x="267" y="640"/>
                </a:lnTo>
                <a:lnTo>
                  <a:pt x="267" y="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93D0B-999C-F12F-6BE2-68CDC7F7D92B}"/>
              </a:ext>
            </a:extLst>
          </p:cNvPr>
          <p:cNvSpPr txBox="1"/>
          <p:nvPr/>
        </p:nvSpPr>
        <p:spPr>
          <a:xfrm>
            <a:off x="653993" y="1779273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FF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복지계획</a:t>
            </a:r>
          </a:p>
        </p:txBody>
      </p:sp>
      <p:sp>
        <p:nvSpPr>
          <p:cNvPr id="33" name="Find">
            <a:extLst>
              <a:ext uri="{FF2B5EF4-FFF2-40B4-BE49-F238E27FC236}">
                <a16:creationId xmlns:a16="http://schemas.microsoft.com/office/drawing/2014/main" id="{10E0C71C-8866-6A4A-94C3-14EF4CB30A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1023" y="2011668"/>
            <a:ext cx="283592" cy="227986"/>
          </a:xfrm>
          <a:custGeom>
            <a:avLst/>
            <a:gdLst>
              <a:gd name="T0" fmla="*/ 109 w 667"/>
              <a:gd name="T1" fmla="*/ 65 h 533"/>
              <a:gd name="T2" fmla="*/ 96 w 667"/>
              <a:gd name="T3" fmla="*/ 82 h 533"/>
              <a:gd name="T4" fmla="*/ 69 w 667"/>
              <a:gd name="T5" fmla="*/ 135 h 533"/>
              <a:gd name="T6" fmla="*/ 0 w 667"/>
              <a:gd name="T7" fmla="*/ 400 h 533"/>
              <a:gd name="T8" fmla="*/ 267 w 667"/>
              <a:gd name="T9" fmla="*/ 405 h 533"/>
              <a:gd name="T10" fmla="*/ 401 w 667"/>
              <a:gd name="T11" fmla="*/ 405 h 533"/>
              <a:gd name="T12" fmla="*/ 667 w 667"/>
              <a:gd name="T13" fmla="*/ 400 h 533"/>
              <a:gd name="T14" fmla="*/ 601 w 667"/>
              <a:gd name="T15" fmla="*/ 135 h 533"/>
              <a:gd name="T16" fmla="*/ 573 w 667"/>
              <a:gd name="T17" fmla="*/ 82 h 533"/>
              <a:gd name="T18" fmla="*/ 558 w 667"/>
              <a:gd name="T19" fmla="*/ 65 h 533"/>
              <a:gd name="T20" fmla="*/ 400 w 667"/>
              <a:gd name="T21" fmla="*/ 80 h 533"/>
              <a:gd name="T22" fmla="*/ 388 w 667"/>
              <a:gd name="T23" fmla="*/ 127 h 533"/>
              <a:gd name="T24" fmla="*/ 282 w 667"/>
              <a:gd name="T25" fmla="*/ 127 h 533"/>
              <a:gd name="T26" fmla="*/ 267 w 667"/>
              <a:gd name="T27" fmla="*/ 80 h 533"/>
              <a:gd name="T28" fmla="*/ 187 w 667"/>
              <a:gd name="T29" fmla="*/ 27 h 533"/>
              <a:gd name="T30" fmla="*/ 240 w 667"/>
              <a:gd name="T31" fmla="*/ 83 h 533"/>
              <a:gd name="T32" fmla="*/ 138 w 667"/>
              <a:gd name="T33" fmla="*/ 60 h 533"/>
              <a:gd name="T34" fmla="*/ 480 w 667"/>
              <a:gd name="T35" fmla="*/ 27 h 533"/>
              <a:gd name="T36" fmla="*/ 498 w 667"/>
              <a:gd name="T37" fmla="*/ 56 h 533"/>
              <a:gd name="T38" fmla="*/ 427 w 667"/>
              <a:gd name="T39" fmla="*/ 80 h 533"/>
              <a:gd name="T40" fmla="*/ 173 w 667"/>
              <a:gd name="T41" fmla="*/ 82 h 533"/>
              <a:gd name="T42" fmla="*/ 262 w 667"/>
              <a:gd name="T43" fmla="*/ 144 h 533"/>
              <a:gd name="T44" fmla="*/ 295 w 667"/>
              <a:gd name="T45" fmla="*/ 149 h 533"/>
              <a:gd name="T46" fmla="*/ 335 w 667"/>
              <a:gd name="T47" fmla="*/ 135 h 533"/>
              <a:gd name="T48" fmla="*/ 375 w 667"/>
              <a:gd name="T49" fmla="*/ 149 h 533"/>
              <a:gd name="T50" fmla="*/ 395 w 667"/>
              <a:gd name="T51" fmla="*/ 153 h 533"/>
              <a:gd name="T52" fmla="*/ 434 w 667"/>
              <a:gd name="T53" fmla="*/ 115 h 533"/>
              <a:gd name="T54" fmla="*/ 538 w 667"/>
              <a:gd name="T55" fmla="*/ 90 h 533"/>
              <a:gd name="T56" fmla="*/ 576 w 667"/>
              <a:gd name="T57" fmla="*/ 143 h 533"/>
              <a:gd name="T58" fmla="*/ 617 w 667"/>
              <a:gd name="T59" fmla="*/ 296 h 533"/>
              <a:gd name="T60" fmla="*/ 406 w 667"/>
              <a:gd name="T61" fmla="*/ 363 h 533"/>
              <a:gd name="T62" fmla="*/ 334 w 667"/>
              <a:gd name="T63" fmla="*/ 400 h 533"/>
              <a:gd name="T64" fmla="*/ 262 w 667"/>
              <a:gd name="T65" fmla="*/ 362 h 533"/>
              <a:gd name="T66" fmla="*/ 53 w 667"/>
              <a:gd name="T67" fmla="*/ 294 h 533"/>
              <a:gd name="T68" fmla="*/ 95 w 667"/>
              <a:gd name="T69" fmla="*/ 143 h 533"/>
              <a:gd name="T70" fmla="*/ 173 w 667"/>
              <a:gd name="T71" fmla="*/ 83 h 533"/>
              <a:gd name="T72" fmla="*/ 334 w 667"/>
              <a:gd name="T73" fmla="*/ 267 h 533"/>
              <a:gd name="T74" fmla="*/ 334 w 667"/>
              <a:gd name="T75" fmla="*/ 373 h 533"/>
              <a:gd name="T76" fmla="*/ 334 w 667"/>
              <a:gd name="T77" fmla="*/ 267 h 533"/>
              <a:gd name="T78" fmla="*/ 240 w 667"/>
              <a:gd name="T79" fmla="*/ 400 h 533"/>
              <a:gd name="T80" fmla="*/ 27 w 667"/>
              <a:gd name="T81" fmla="*/ 400 h 533"/>
              <a:gd name="T82" fmla="*/ 134 w 667"/>
              <a:gd name="T83" fmla="*/ 293 h 533"/>
              <a:gd name="T84" fmla="*/ 360 w 667"/>
              <a:gd name="T85" fmla="*/ 320 h 533"/>
              <a:gd name="T86" fmla="*/ 307 w 667"/>
              <a:gd name="T87" fmla="*/ 320 h 533"/>
              <a:gd name="T88" fmla="*/ 534 w 667"/>
              <a:gd name="T89" fmla="*/ 293 h 533"/>
              <a:gd name="T90" fmla="*/ 640 w 667"/>
              <a:gd name="T91" fmla="*/ 400 h 533"/>
              <a:gd name="T92" fmla="*/ 427 w 667"/>
              <a:gd name="T93" fmla="*/ 400 h 533"/>
              <a:gd name="T94" fmla="*/ 66 w 667"/>
              <a:gd name="T95" fmla="*/ 386 h 533"/>
              <a:gd name="T96" fmla="*/ 54 w 667"/>
              <a:gd name="T97" fmla="*/ 400 h 533"/>
              <a:gd name="T98" fmla="*/ 147 w 667"/>
              <a:gd name="T99" fmla="*/ 467 h 533"/>
              <a:gd name="T100" fmla="*/ 80 w 667"/>
              <a:gd name="T101" fmla="*/ 400 h 533"/>
              <a:gd name="T102" fmla="*/ 479 w 667"/>
              <a:gd name="T103" fmla="*/ 386 h 533"/>
              <a:gd name="T104" fmla="*/ 467 w 667"/>
              <a:gd name="T105" fmla="*/ 400 h 533"/>
              <a:gd name="T106" fmla="*/ 561 w 667"/>
              <a:gd name="T107" fmla="*/ 467 h 533"/>
              <a:gd name="T108" fmla="*/ 494 w 667"/>
              <a:gd name="T109" fmla="*/ 40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7" h="533">
                <a:moveTo>
                  <a:pt x="187" y="0"/>
                </a:moveTo>
                <a:cubicBezTo>
                  <a:pt x="148" y="0"/>
                  <a:pt x="115" y="28"/>
                  <a:pt x="109" y="65"/>
                </a:cubicBezTo>
                <a:cubicBezTo>
                  <a:pt x="108" y="68"/>
                  <a:pt x="108" y="70"/>
                  <a:pt x="108" y="73"/>
                </a:cubicBezTo>
                <a:cubicBezTo>
                  <a:pt x="103" y="76"/>
                  <a:pt x="100" y="79"/>
                  <a:pt x="96" y="82"/>
                </a:cubicBezTo>
                <a:cubicBezTo>
                  <a:pt x="81" y="98"/>
                  <a:pt x="74" y="118"/>
                  <a:pt x="69" y="135"/>
                </a:cubicBezTo>
                <a:cubicBezTo>
                  <a:pt x="69" y="135"/>
                  <a:pt x="69" y="135"/>
                  <a:pt x="69" y="135"/>
                </a:cubicBezTo>
                <a:cubicBezTo>
                  <a:pt x="52" y="188"/>
                  <a:pt x="21" y="314"/>
                  <a:pt x="14" y="343"/>
                </a:cubicBezTo>
                <a:cubicBezTo>
                  <a:pt x="5" y="360"/>
                  <a:pt x="0" y="379"/>
                  <a:pt x="0" y="400"/>
                </a:cubicBezTo>
                <a:cubicBezTo>
                  <a:pt x="0" y="473"/>
                  <a:pt x="60" y="533"/>
                  <a:pt x="134" y="533"/>
                </a:cubicBezTo>
                <a:cubicBezTo>
                  <a:pt x="206" y="533"/>
                  <a:pt x="264" y="476"/>
                  <a:pt x="267" y="405"/>
                </a:cubicBezTo>
                <a:cubicBezTo>
                  <a:pt x="282" y="416"/>
                  <a:pt x="304" y="427"/>
                  <a:pt x="334" y="427"/>
                </a:cubicBezTo>
                <a:cubicBezTo>
                  <a:pt x="364" y="427"/>
                  <a:pt x="386" y="416"/>
                  <a:pt x="401" y="405"/>
                </a:cubicBezTo>
                <a:cubicBezTo>
                  <a:pt x="404" y="476"/>
                  <a:pt x="462" y="533"/>
                  <a:pt x="534" y="533"/>
                </a:cubicBezTo>
                <a:cubicBezTo>
                  <a:pt x="607" y="533"/>
                  <a:pt x="667" y="473"/>
                  <a:pt x="667" y="400"/>
                </a:cubicBezTo>
                <a:cubicBezTo>
                  <a:pt x="667" y="385"/>
                  <a:pt x="665" y="371"/>
                  <a:pt x="660" y="357"/>
                </a:cubicBezTo>
                <a:cubicBezTo>
                  <a:pt x="658" y="348"/>
                  <a:pt x="618" y="192"/>
                  <a:pt x="601" y="135"/>
                </a:cubicBezTo>
                <a:lnTo>
                  <a:pt x="601" y="135"/>
                </a:lnTo>
                <a:cubicBezTo>
                  <a:pt x="596" y="118"/>
                  <a:pt x="589" y="98"/>
                  <a:pt x="573" y="82"/>
                </a:cubicBezTo>
                <a:cubicBezTo>
                  <a:pt x="569" y="79"/>
                  <a:pt x="565" y="75"/>
                  <a:pt x="560" y="72"/>
                </a:cubicBezTo>
                <a:cubicBezTo>
                  <a:pt x="559" y="69"/>
                  <a:pt x="559" y="67"/>
                  <a:pt x="558" y="65"/>
                </a:cubicBezTo>
                <a:cubicBezTo>
                  <a:pt x="552" y="28"/>
                  <a:pt x="519" y="0"/>
                  <a:pt x="480" y="0"/>
                </a:cubicBezTo>
                <a:cubicBezTo>
                  <a:pt x="436" y="0"/>
                  <a:pt x="400" y="36"/>
                  <a:pt x="400" y="80"/>
                </a:cubicBezTo>
                <a:cubicBezTo>
                  <a:pt x="400" y="90"/>
                  <a:pt x="402" y="99"/>
                  <a:pt x="405" y="108"/>
                </a:cubicBezTo>
                <a:cubicBezTo>
                  <a:pt x="400" y="115"/>
                  <a:pt x="394" y="121"/>
                  <a:pt x="388" y="127"/>
                </a:cubicBezTo>
                <a:cubicBezTo>
                  <a:pt x="373" y="115"/>
                  <a:pt x="355" y="108"/>
                  <a:pt x="335" y="108"/>
                </a:cubicBezTo>
                <a:cubicBezTo>
                  <a:pt x="316" y="108"/>
                  <a:pt x="297" y="115"/>
                  <a:pt x="282" y="127"/>
                </a:cubicBezTo>
                <a:cubicBezTo>
                  <a:pt x="275" y="121"/>
                  <a:pt x="268" y="112"/>
                  <a:pt x="263" y="106"/>
                </a:cubicBezTo>
                <a:cubicBezTo>
                  <a:pt x="266" y="98"/>
                  <a:pt x="267" y="89"/>
                  <a:pt x="267" y="80"/>
                </a:cubicBezTo>
                <a:cubicBezTo>
                  <a:pt x="267" y="36"/>
                  <a:pt x="231" y="0"/>
                  <a:pt x="187" y="0"/>
                </a:cubicBezTo>
                <a:close/>
                <a:moveTo>
                  <a:pt x="187" y="27"/>
                </a:moveTo>
                <a:cubicBezTo>
                  <a:pt x="217" y="27"/>
                  <a:pt x="240" y="50"/>
                  <a:pt x="240" y="80"/>
                </a:cubicBezTo>
                <a:cubicBezTo>
                  <a:pt x="240" y="81"/>
                  <a:pt x="240" y="82"/>
                  <a:pt x="240" y="83"/>
                </a:cubicBezTo>
                <a:cubicBezTo>
                  <a:pt x="223" y="69"/>
                  <a:pt x="201" y="56"/>
                  <a:pt x="173" y="56"/>
                </a:cubicBezTo>
                <a:cubicBezTo>
                  <a:pt x="160" y="56"/>
                  <a:pt x="148" y="57"/>
                  <a:pt x="138" y="60"/>
                </a:cubicBezTo>
                <a:cubicBezTo>
                  <a:pt x="145" y="40"/>
                  <a:pt x="164" y="27"/>
                  <a:pt x="187" y="27"/>
                </a:cubicBezTo>
                <a:close/>
                <a:moveTo>
                  <a:pt x="480" y="27"/>
                </a:moveTo>
                <a:cubicBezTo>
                  <a:pt x="503" y="27"/>
                  <a:pt x="522" y="40"/>
                  <a:pt x="529" y="59"/>
                </a:cubicBezTo>
                <a:cubicBezTo>
                  <a:pt x="520" y="57"/>
                  <a:pt x="510" y="56"/>
                  <a:pt x="498" y="56"/>
                </a:cubicBezTo>
                <a:cubicBezTo>
                  <a:pt x="468" y="56"/>
                  <a:pt x="445" y="70"/>
                  <a:pt x="428" y="85"/>
                </a:cubicBezTo>
                <a:cubicBezTo>
                  <a:pt x="427" y="83"/>
                  <a:pt x="427" y="82"/>
                  <a:pt x="427" y="80"/>
                </a:cubicBezTo>
                <a:cubicBezTo>
                  <a:pt x="427" y="50"/>
                  <a:pt x="450" y="27"/>
                  <a:pt x="480" y="27"/>
                </a:cubicBezTo>
                <a:close/>
                <a:moveTo>
                  <a:pt x="173" y="82"/>
                </a:moveTo>
                <a:cubicBezTo>
                  <a:pt x="199" y="82"/>
                  <a:pt x="218" y="97"/>
                  <a:pt x="233" y="113"/>
                </a:cubicBezTo>
                <a:cubicBezTo>
                  <a:pt x="244" y="125"/>
                  <a:pt x="252" y="133"/>
                  <a:pt x="262" y="144"/>
                </a:cubicBezTo>
                <a:cubicBezTo>
                  <a:pt x="266" y="148"/>
                  <a:pt x="269" y="151"/>
                  <a:pt x="275" y="153"/>
                </a:cubicBezTo>
                <a:cubicBezTo>
                  <a:pt x="282" y="155"/>
                  <a:pt x="290" y="153"/>
                  <a:pt x="295" y="149"/>
                </a:cubicBezTo>
                <a:lnTo>
                  <a:pt x="296" y="149"/>
                </a:lnTo>
                <a:cubicBezTo>
                  <a:pt x="305" y="141"/>
                  <a:pt x="321" y="135"/>
                  <a:pt x="335" y="135"/>
                </a:cubicBezTo>
                <a:cubicBezTo>
                  <a:pt x="349" y="135"/>
                  <a:pt x="364" y="140"/>
                  <a:pt x="375" y="149"/>
                </a:cubicBezTo>
                <a:lnTo>
                  <a:pt x="375" y="149"/>
                </a:lnTo>
                <a:lnTo>
                  <a:pt x="375" y="149"/>
                </a:lnTo>
                <a:cubicBezTo>
                  <a:pt x="380" y="153"/>
                  <a:pt x="389" y="155"/>
                  <a:pt x="395" y="153"/>
                </a:cubicBezTo>
                <a:cubicBezTo>
                  <a:pt x="401" y="151"/>
                  <a:pt x="404" y="148"/>
                  <a:pt x="408" y="144"/>
                </a:cubicBezTo>
                <a:cubicBezTo>
                  <a:pt x="418" y="134"/>
                  <a:pt x="427" y="124"/>
                  <a:pt x="434" y="115"/>
                </a:cubicBezTo>
                <a:cubicBezTo>
                  <a:pt x="450" y="98"/>
                  <a:pt x="470" y="83"/>
                  <a:pt x="498" y="83"/>
                </a:cubicBezTo>
                <a:cubicBezTo>
                  <a:pt x="516" y="83"/>
                  <a:pt x="528" y="85"/>
                  <a:pt x="538" y="90"/>
                </a:cubicBezTo>
                <a:cubicBezTo>
                  <a:pt x="544" y="93"/>
                  <a:pt x="549" y="97"/>
                  <a:pt x="554" y="101"/>
                </a:cubicBezTo>
                <a:cubicBezTo>
                  <a:pt x="565" y="112"/>
                  <a:pt x="571" y="127"/>
                  <a:pt x="576" y="143"/>
                </a:cubicBezTo>
                <a:cubicBezTo>
                  <a:pt x="576" y="143"/>
                  <a:pt x="576" y="143"/>
                  <a:pt x="576" y="143"/>
                </a:cubicBezTo>
                <a:cubicBezTo>
                  <a:pt x="586" y="177"/>
                  <a:pt x="603" y="242"/>
                  <a:pt x="617" y="296"/>
                </a:cubicBezTo>
                <a:cubicBezTo>
                  <a:pt x="594" y="277"/>
                  <a:pt x="565" y="267"/>
                  <a:pt x="534" y="267"/>
                </a:cubicBezTo>
                <a:cubicBezTo>
                  <a:pt x="473" y="267"/>
                  <a:pt x="422" y="307"/>
                  <a:pt x="406" y="363"/>
                </a:cubicBezTo>
                <a:cubicBezTo>
                  <a:pt x="405" y="363"/>
                  <a:pt x="404" y="364"/>
                  <a:pt x="403" y="365"/>
                </a:cubicBezTo>
                <a:cubicBezTo>
                  <a:pt x="403" y="365"/>
                  <a:pt x="386" y="400"/>
                  <a:pt x="334" y="400"/>
                </a:cubicBezTo>
                <a:cubicBezTo>
                  <a:pt x="281" y="400"/>
                  <a:pt x="264" y="365"/>
                  <a:pt x="264" y="365"/>
                </a:cubicBezTo>
                <a:cubicBezTo>
                  <a:pt x="264" y="364"/>
                  <a:pt x="263" y="363"/>
                  <a:pt x="262" y="362"/>
                </a:cubicBezTo>
                <a:cubicBezTo>
                  <a:pt x="245" y="307"/>
                  <a:pt x="194" y="267"/>
                  <a:pt x="134" y="267"/>
                </a:cubicBezTo>
                <a:cubicBezTo>
                  <a:pt x="104" y="267"/>
                  <a:pt x="76" y="277"/>
                  <a:pt x="53" y="294"/>
                </a:cubicBezTo>
                <a:cubicBezTo>
                  <a:pt x="67" y="240"/>
                  <a:pt x="84" y="176"/>
                  <a:pt x="95" y="143"/>
                </a:cubicBezTo>
                <a:lnTo>
                  <a:pt x="95" y="143"/>
                </a:lnTo>
                <a:cubicBezTo>
                  <a:pt x="99" y="127"/>
                  <a:pt x="105" y="112"/>
                  <a:pt x="115" y="101"/>
                </a:cubicBezTo>
                <a:cubicBezTo>
                  <a:pt x="126" y="91"/>
                  <a:pt x="142" y="83"/>
                  <a:pt x="173" y="83"/>
                </a:cubicBezTo>
                <a:lnTo>
                  <a:pt x="173" y="82"/>
                </a:lnTo>
                <a:close/>
                <a:moveTo>
                  <a:pt x="334" y="267"/>
                </a:moveTo>
                <a:cubicBezTo>
                  <a:pt x="304" y="267"/>
                  <a:pt x="280" y="291"/>
                  <a:pt x="280" y="320"/>
                </a:cubicBezTo>
                <a:cubicBezTo>
                  <a:pt x="280" y="349"/>
                  <a:pt x="304" y="373"/>
                  <a:pt x="334" y="373"/>
                </a:cubicBezTo>
                <a:cubicBezTo>
                  <a:pt x="363" y="373"/>
                  <a:pt x="387" y="349"/>
                  <a:pt x="387" y="320"/>
                </a:cubicBezTo>
                <a:cubicBezTo>
                  <a:pt x="387" y="291"/>
                  <a:pt x="363" y="267"/>
                  <a:pt x="334" y="267"/>
                </a:cubicBezTo>
                <a:close/>
                <a:moveTo>
                  <a:pt x="134" y="293"/>
                </a:moveTo>
                <a:cubicBezTo>
                  <a:pt x="193" y="293"/>
                  <a:pt x="240" y="341"/>
                  <a:pt x="240" y="400"/>
                </a:cubicBezTo>
                <a:cubicBezTo>
                  <a:pt x="240" y="459"/>
                  <a:pt x="193" y="507"/>
                  <a:pt x="134" y="507"/>
                </a:cubicBezTo>
                <a:cubicBezTo>
                  <a:pt x="75" y="507"/>
                  <a:pt x="27" y="459"/>
                  <a:pt x="27" y="400"/>
                </a:cubicBezTo>
                <a:cubicBezTo>
                  <a:pt x="27" y="382"/>
                  <a:pt x="33" y="365"/>
                  <a:pt x="39" y="351"/>
                </a:cubicBezTo>
                <a:cubicBezTo>
                  <a:pt x="56" y="317"/>
                  <a:pt x="92" y="293"/>
                  <a:pt x="134" y="293"/>
                </a:cubicBezTo>
                <a:close/>
                <a:moveTo>
                  <a:pt x="334" y="293"/>
                </a:moveTo>
                <a:cubicBezTo>
                  <a:pt x="349" y="293"/>
                  <a:pt x="360" y="305"/>
                  <a:pt x="360" y="320"/>
                </a:cubicBezTo>
                <a:cubicBezTo>
                  <a:pt x="360" y="335"/>
                  <a:pt x="349" y="347"/>
                  <a:pt x="334" y="347"/>
                </a:cubicBezTo>
                <a:cubicBezTo>
                  <a:pt x="319" y="347"/>
                  <a:pt x="307" y="335"/>
                  <a:pt x="307" y="320"/>
                </a:cubicBezTo>
                <a:cubicBezTo>
                  <a:pt x="307" y="305"/>
                  <a:pt x="319" y="293"/>
                  <a:pt x="334" y="293"/>
                </a:cubicBezTo>
                <a:close/>
                <a:moveTo>
                  <a:pt x="534" y="293"/>
                </a:moveTo>
                <a:cubicBezTo>
                  <a:pt x="580" y="293"/>
                  <a:pt x="620" y="323"/>
                  <a:pt x="634" y="364"/>
                </a:cubicBezTo>
                <a:cubicBezTo>
                  <a:pt x="640" y="377"/>
                  <a:pt x="640" y="389"/>
                  <a:pt x="640" y="400"/>
                </a:cubicBezTo>
                <a:cubicBezTo>
                  <a:pt x="640" y="459"/>
                  <a:pt x="593" y="507"/>
                  <a:pt x="534" y="507"/>
                </a:cubicBezTo>
                <a:cubicBezTo>
                  <a:pt x="475" y="507"/>
                  <a:pt x="427" y="459"/>
                  <a:pt x="427" y="400"/>
                </a:cubicBezTo>
                <a:cubicBezTo>
                  <a:pt x="427" y="341"/>
                  <a:pt x="475" y="293"/>
                  <a:pt x="534" y="293"/>
                </a:cubicBezTo>
                <a:close/>
                <a:moveTo>
                  <a:pt x="66" y="386"/>
                </a:moveTo>
                <a:cubicBezTo>
                  <a:pt x="65" y="386"/>
                  <a:pt x="65" y="386"/>
                  <a:pt x="64" y="387"/>
                </a:cubicBezTo>
                <a:cubicBezTo>
                  <a:pt x="58" y="388"/>
                  <a:pt x="54" y="394"/>
                  <a:pt x="54" y="400"/>
                </a:cubicBezTo>
                <a:cubicBezTo>
                  <a:pt x="54" y="444"/>
                  <a:pt x="89" y="480"/>
                  <a:pt x="134" y="480"/>
                </a:cubicBezTo>
                <a:cubicBezTo>
                  <a:pt x="141" y="480"/>
                  <a:pt x="147" y="474"/>
                  <a:pt x="147" y="467"/>
                </a:cubicBezTo>
                <a:cubicBezTo>
                  <a:pt x="147" y="460"/>
                  <a:pt x="141" y="453"/>
                  <a:pt x="134" y="453"/>
                </a:cubicBezTo>
                <a:cubicBezTo>
                  <a:pt x="103" y="453"/>
                  <a:pt x="80" y="430"/>
                  <a:pt x="80" y="400"/>
                </a:cubicBezTo>
                <a:cubicBezTo>
                  <a:pt x="81" y="392"/>
                  <a:pt x="73" y="386"/>
                  <a:pt x="66" y="386"/>
                </a:cubicBezTo>
                <a:close/>
                <a:moveTo>
                  <a:pt x="479" y="386"/>
                </a:moveTo>
                <a:cubicBezTo>
                  <a:pt x="479" y="386"/>
                  <a:pt x="478" y="386"/>
                  <a:pt x="478" y="387"/>
                </a:cubicBezTo>
                <a:cubicBezTo>
                  <a:pt x="472" y="388"/>
                  <a:pt x="467" y="394"/>
                  <a:pt x="467" y="400"/>
                </a:cubicBezTo>
                <a:cubicBezTo>
                  <a:pt x="467" y="444"/>
                  <a:pt x="503" y="480"/>
                  <a:pt x="547" y="480"/>
                </a:cubicBezTo>
                <a:cubicBezTo>
                  <a:pt x="554" y="480"/>
                  <a:pt x="561" y="474"/>
                  <a:pt x="561" y="467"/>
                </a:cubicBezTo>
                <a:cubicBezTo>
                  <a:pt x="561" y="460"/>
                  <a:pt x="554" y="453"/>
                  <a:pt x="547" y="453"/>
                </a:cubicBezTo>
                <a:cubicBezTo>
                  <a:pt x="517" y="453"/>
                  <a:pt x="494" y="430"/>
                  <a:pt x="494" y="400"/>
                </a:cubicBezTo>
                <a:cubicBezTo>
                  <a:pt x="494" y="392"/>
                  <a:pt x="487" y="386"/>
                  <a:pt x="479" y="3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080FF-4E5F-7B31-1F44-A2ABCCCBF5FC}"/>
              </a:ext>
            </a:extLst>
          </p:cNvPr>
          <p:cNvSpPr txBox="1"/>
          <p:nvPr/>
        </p:nvSpPr>
        <p:spPr>
          <a:xfrm>
            <a:off x="667966" y="2292758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문화계획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9A7D0B-F4DF-A16F-E12F-AA5D193A6DE3}"/>
              </a:ext>
            </a:extLst>
          </p:cNvPr>
          <p:cNvSpPr txBox="1"/>
          <p:nvPr/>
        </p:nvSpPr>
        <p:spPr>
          <a:xfrm>
            <a:off x="649615" y="2923044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보육계획</a:t>
            </a:r>
          </a:p>
        </p:txBody>
      </p:sp>
      <p:sp>
        <p:nvSpPr>
          <p:cNvPr id="37" name="Classroom">
            <a:extLst>
              <a:ext uri="{FF2B5EF4-FFF2-40B4-BE49-F238E27FC236}">
                <a16:creationId xmlns:a16="http://schemas.microsoft.com/office/drawing/2014/main" id="{B3F9A54B-676F-D4BD-7813-778B1F7049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0436" y="2566108"/>
            <a:ext cx="294910" cy="297802"/>
          </a:xfrm>
          <a:custGeom>
            <a:avLst/>
            <a:gdLst>
              <a:gd name="T0" fmla="*/ 120 w 667"/>
              <a:gd name="T1" fmla="*/ 40 h 667"/>
              <a:gd name="T2" fmla="*/ 614 w 667"/>
              <a:gd name="T3" fmla="*/ 27 h 667"/>
              <a:gd name="T4" fmla="*/ 574 w 667"/>
              <a:gd name="T5" fmla="*/ 307 h 667"/>
              <a:gd name="T6" fmla="*/ 440 w 667"/>
              <a:gd name="T7" fmla="*/ 334 h 667"/>
              <a:gd name="T8" fmla="*/ 640 w 667"/>
              <a:gd name="T9" fmla="*/ 360 h 667"/>
              <a:gd name="T10" fmla="*/ 294 w 667"/>
              <a:gd name="T11" fmla="*/ 400 h 667"/>
              <a:gd name="T12" fmla="*/ 667 w 667"/>
              <a:gd name="T13" fmla="*/ 347 h 667"/>
              <a:gd name="T14" fmla="*/ 640 w 667"/>
              <a:gd name="T15" fmla="*/ 14 h 667"/>
              <a:gd name="T16" fmla="*/ 160 w 667"/>
              <a:gd name="T17" fmla="*/ 67 h 667"/>
              <a:gd name="T18" fmla="*/ 240 w 667"/>
              <a:gd name="T19" fmla="*/ 147 h 667"/>
              <a:gd name="T20" fmla="*/ 130 w 667"/>
              <a:gd name="T21" fmla="*/ 227 h 667"/>
              <a:gd name="T22" fmla="*/ 67 w 667"/>
              <a:gd name="T23" fmla="*/ 433 h 667"/>
              <a:gd name="T24" fmla="*/ 0 w 667"/>
              <a:gd name="T25" fmla="*/ 627 h 667"/>
              <a:gd name="T26" fmla="*/ 654 w 667"/>
              <a:gd name="T27" fmla="*/ 667 h 667"/>
              <a:gd name="T28" fmla="*/ 617 w 667"/>
              <a:gd name="T29" fmla="*/ 544 h 667"/>
              <a:gd name="T30" fmla="*/ 507 w 667"/>
              <a:gd name="T31" fmla="*/ 494 h 667"/>
              <a:gd name="T32" fmla="*/ 457 w 667"/>
              <a:gd name="T33" fmla="*/ 544 h 667"/>
              <a:gd name="T34" fmla="*/ 347 w 667"/>
              <a:gd name="T35" fmla="*/ 494 h 667"/>
              <a:gd name="T36" fmla="*/ 297 w 667"/>
              <a:gd name="T37" fmla="*/ 544 h 667"/>
              <a:gd name="T38" fmla="*/ 267 w 667"/>
              <a:gd name="T39" fmla="*/ 307 h 667"/>
              <a:gd name="T40" fmla="*/ 352 w 667"/>
              <a:gd name="T41" fmla="*/ 268 h 667"/>
              <a:gd name="T42" fmla="*/ 412 w 667"/>
              <a:gd name="T43" fmla="*/ 128 h 667"/>
              <a:gd name="T44" fmla="*/ 359 w 667"/>
              <a:gd name="T45" fmla="*/ 135 h 667"/>
              <a:gd name="T46" fmla="*/ 160 w 667"/>
              <a:gd name="T47" fmla="*/ 227 h 667"/>
              <a:gd name="T48" fmla="*/ 160 w 667"/>
              <a:gd name="T49" fmla="*/ 200 h 667"/>
              <a:gd name="T50" fmla="*/ 388 w 667"/>
              <a:gd name="T51" fmla="*/ 147 h 667"/>
              <a:gd name="T52" fmla="*/ 331 w 667"/>
              <a:gd name="T53" fmla="*/ 252 h 667"/>
              <a:gd name="T54" fmla="*/ 316 w 667"/>
              <a:gd name="T55" fmla="*/ 261 h 667"/>
              <a:gd name="T56" fmla="*/ 240 w 667"/>
              <a:gd name="T57" fmla="*/ 429 h 667"/>
              <a:gd name="T58" fmla="*/ 174 w 667"/>
              <a:gd name="T59" fmla="*/ 579 h 667"/>
              <a:gd name="T60" fmla="*/ 94 w 667"/>
              <a:gd name="T61" fmla="*/ 427 h 667"/>
              <a:gd name="T62" fmla="*/ 130 w 667"/>
              <a:gd name="T63" fmla="*/ 254 h 667"/>
              <a:gd name="T64" fmla="*/ 312 w 667"/>
              <a:gd name="T65" fmla="*/ 234 h 667"/>
              <a:gd name="T66" fmla="*/ 380 w 667"/>
              <a:gd name="T67" fmla="*/ 151 h 667"/>
              <a:gd name="T68" fmla="*/ 134 w 667"/>
              <a:gd name="T69" fmla="*/ 494 h 667"/>
              <a:gd name="T70" fmla="*/ 83 w 667"/>
              <a:gd name="T71" fmla="*/ 455 h 667"/>
              <a:gd name="T72" fmla="*/ 414 w 667"/>
              <a:gd name="T73" fmla="*/ 454 h 667"/>
              <a:gd name="T74" fmla="*/ 374 w 667"/>
              <a:gd name="T75" fmla="*/ 494 h 667"/>
              <a:gd name="T76" fmla="*/ 614 w 667"/>
              <a:gd name="T77" fmla="*/ 494 h 667"/>
              <a:gd name="T78" fmla="*/ 574 w 667"/>
              <a:gd name="T79" fmla="*/ 454 h 667"/>
              <a:gd name="T80" fmla="*/ 256 w 667"/>
              <a:gd name="T81" fmla="*/ 454 h 667"/>
              <a:gd name="T82" fmla="*/ 214 w 667"/>
              <a:gd name="T83" fmla="*/ 494 h 667"/>
              <a:gd name="T84" fmla="*/ 160 w 667"/>
              <a:gd name="T85" fmla="*/ 627 h 667"/>
              <a:gd name="T86" fmla="*/ 27 w 667"/>
              <a:gd name="T87" fmla="*/ 627 h 667"/>
              <a:gd name="T88" fmla="*/ 320 w 667"/>
              <a:gd name="T89" fmla="*/ 627 h 667"/>
              <a:gd name="T90" fmla="*/ 187 w 667"/>
              <a:gd name="T91" fmla="*/ 627 h 667"/>
              <a:gd name="T92" fmla="*/ 480 w 667"/>
              <a:gd name="T93" fmla="*/ 627 h 667"/>
              <a:gd name="T94" fmla="*/ 347 w 667"/>
              <a:gd name="T95" fmla="*/ 627 h 667"/>
              <a:gd name="T96" fmla="*/ 640 w 667"/>
              <a:gd name="T97" fmla="*/ 627 h 667"/>
              <a:gd name="T98" fmla="*/ 507 w 667"/>
              <a:gd name="T99" fmla="*/ 62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67" h="667">
                <a:moveTo>
                  <a:pt x="134" y="0"/>
                </a:moveTo>
                <a:cubicBezTo>
                  <a:pt x="126" y="0"/>
                  <a:pt x="120" y="6"/>
                  <a:pt x="120" y="14"/>
                </a:cubicBezTo>
                <a:lnTo>
                  <a:pt x="120" y="40"/>
                </a:lnTo>
                <a:cubicBezTo>
                  <a:pt x="120" y="59"/>
                  <a:pt x="147" y="59"/>
                  <a:pt x="147" y="40"/>
                </a:cubicBezTo>
                <a:lnTo>
                  <a:pt x="147" y="27"/>
                </a:lnTo>
                <a:lnTo>
                  <a:pt x="614" y="27"/>
                </a:lnTo>
                <a:lnTo>
                  <a:pt x="614" y="334"/>
                </a:lnTo>
                <a:lnTo>
                  <a:pt x="559" y="334"/>
                </a:lnTo>
                <a:lnTo>
                  <a:pt x="574" y="307"/>
                </a:lnTo>
                <a:lnTo>
                  <a:pt x="559" y="280"/>
                </a:lnTo>
                <a:lnTo>
                  <a:pt x="440" y="280"/>
                </a:lnTo>
                <a:lnTo>
                  <a:pt x="440" y="334"/>
                </a:lnTo>
                <a:lnTo>
                  <a:pt x="294" y="334"/>
                </a:lnTo>
                <a:cubicBezTo>
                  <a:pt x="276" y="334"/>
                  <a:pt x="276" y="361"/>
                  <a:pt x="294" y="360"/>
                </a:cubicBezTo>
                <a:cubicBezTo>
                  <a:pt x="409" y="360"/>
                  <a:pt x="526" y="360"/>
                  <a:pt x="640" y="360"/>
                </a:cubicBezTo>
                <a:lnTo>
                  <a:pt x="640" y="374"/>
                </a:lnTo>
                <a:lnTo>
                  <a:pt x="294" y="374"/>
                </a:lnTo>
                <a:cubicBezTo>
                  <a:pt x="276" y="374"/>
                  <a:pt x="276" y="401"/>
                  <a:pt x="294" y="400"/>
                </a:cubicBezTo>
                <a:lnTo>
                  <a:pt x="654" y="400"/>
                </a:lnTo>
                <a:cubicBezTo>
                  <a:pt x="661" y="400"/>
                  <a:pt x="667" y="395"/>
                  <a:pt x="667" y="387"/>
                </a:cubicBezTo>
                <a:lnTo>
                  <a:pt x="667" y="347"/>
                </a:lnTo>
                <a:cubicBezTo>
                  <a:pt x="667" y="340"/>
                  <a:pt x="661" y="334"/>
                  <a:pt x="654" y="334"/>
                </a:cubicBezTo>
                <a:lnTo>
                  <a:pt x="640" y="334"/>
                </a:lnTo>
                <a:lnTo>
                  <a:pt x="640" y="14"/>
                </a:lnTo>
                <a:cubicBezTo>
                  <a:pt x="640" y="6"/>
                  <a:pt x="634" y="0"/>
                  <a:pt x="627" y="0"/>
                </a:cubicBezTo>
                <a:lnTo>
                  <a:pt x="134" y="0"/>
                </a:lnTo>
                <a:close/>
                <a:moveTo>
                  <a:pt x="160" y="67"/>
                </a:moveTo>
                <a:cubicBezTo>
                  <a:pt x="116" y="67"/>
                  <a:pt x="80" y="103"/>
                  <a:pt x="80" y="147"/>
                </a:cubicBezTo>
                <a:cubicBezTo>
                  <a:pt x="80" y="191"/>
                  <a:pt x="116" y="227"/>
                  <a:pt x="160" y="227"/>
                </a:cubicBezTo>
                <a:cubicBezTo>
                  <a:pt x="204" y="227"/>
                  <a:pt x="240" y="191"/>
                  <a:pt x="240" y="147"/>
                </a:cubicBezTo>
                <a:cubicBezTo>
                  <a:pt x="240" y="103"/>
                  <a:pt x="204" y="67"/>
                  <a:pt x="160" y="67"/>
                </a:cubicBezTo>
                <a:close/>
                <a:moveTo>
                  <a:pt x="160" y="227"/>
                </a:moveTo>
                <a:lnTo>
                  <a:pt x="130" y="227"/>
                </a:lnTo>
                <a:cubicBezTo>
                  <a:pt x="120" y="227"/>
                  <a:pt x="105" y="228"/>
                  <a:pt x="91" y="238"/>
                </a:cubicBezTo>
                <a:cubicBezTo>
                  <a:pt x="78" y="247"/>
                  <a:pt x="67" y="265"/>
                  <a:pt x="67" y="290"/>
                </a:cubicBezTo>
                <a:lnTo>
                  <a:pt x="67" y="433"/>
                </a:lnTo>
                <a:cubicBezTo>
                  <a:pt x="44" y="443"/>
                  <a:pt x="27" y="467"/>
                  <a:pt x="27" y="494"/>
                </a:cubicBezTo>
                <a:cubicBezTo>
                  <a:pt x="27" y="514"/>
                  <a:pt x="36" y="532"/>
                  <a:pt x="51" y="544"/>
                </a:cubicBezTo>
                <a:cubicBezTo>
                  <a:pt x="21" y="560"/>
                  <a:pt x="0" y="591"/>
                  <a:pt x="0" y="627"/>
                </a:cubicBezTo>
                <a:lnTo>
                  <a:pt x="0" y="654"/>
                </a:lnTo>
                <a:cubicBezTo>
                  <a:pt x="0" y="661"/>
                  <a:pt x="6" y="667"/>
                  <a:pt x="14" y="667"/>
                </a:cubicBezTo>
                <a:lnTo>
                  <a:pt x="654" y="667"/>
                </a:lnTo>
                <a:cubicBezTo>
                  <a:pt x="661" y="667"/>
                  <a:pt x="667" y="661"/>
                  <a:pt x="667" y="654"/>
                </a:cubicBezTo>
                <a:lnTo>
                  <a:pt x="667" y="627"/>
                </a:lnTo>
                <a:cubicBezTo>
                  <a:pt x="667" y="591"/>
                  <a:pt x="647" y="560"/>
                  <a:pt x="617" y="544"/>
                </a:cubicBezTo>
                <a:cubicBezTo>
                  <a:pt x="631" y="532"/>
                  <a:pt x="640" y="514"/>
                  <a:pt x="640" y="494"/>
                </a:cubicBezTo>
                <a:cubicBezTo>
                  <a:pt x="640" y="457"/>
                  <a:pt x="610" y="427"/>
                  <a:pt x="574" y="427"/>
                </a:cubicBezTo>
                <a:cubicBezTo>
                  <a:pt x="537" y="427"/>
                  <a:pt x="507" y="457"/>
                  <a:pt x="507" y="494"/>
                </a:cubicBezTo>
                <a:cubicBezTo>
                  <a:pt x="507" y="514"/>
                  <a:pt x="516" y="532"/>
                  <a:pt x="531" y="544"/>
                </a:cubicBezTo>
                <a:cubicBezTo>
                  <a:pt x="516" y="552"/>
                  <a:pt x="503" y="565"/>
                  <a:pt x="494" y="579"/>
                </a:cubicBezTo>
                <a:cubicBezTo>
                  <a:pt x="485" y="565"/>
                  <a:pt x="472" y="552"/>
                  <a:pt x="457" y="544"/>
                </a:cubicBezTo>
                <a:cubicBezTo>
                  <a:pt x="471" y="532"/>
                  <a:pt x="480" y="514"/>
                  <a:pt x="480" y="494"/>
                </a:cubicBezTo>
                <a:cubicBezTo>
                  <a:pt x="480" y="457"/>
                  <a:pt x="450" y="427"/>
                  <a:pt x="414" y="427"/>
                </a:cubicBezTo>
                <a:cubicBezTo>
                  <a:pt x="377" y="427"/>
                  <a:pt x="347" y="457"/>
                  <a:pt x="347" y="494"/>
                </a:cubicBezTo>
                <a:cubicBezTo>
                  <a:pt x="347" y="514"/>
                  <a:pt x="356" y="532"/>
                  <a:pt x="371" y="544"/>
                </a:cubicBezTo>
                <a:cubicBezTo>
                  <a:pt x="356" y="552"/>
                  <a:pt x="343" y="565"/>
                  <a:pt x="334" y="579"/>
                </a:cubicBezTo>
                <a:cubicBezTo>
                  <a:pt x="325" y="565"/>
                  <a:pt x="312" y="552"/>
                  <a:pt x="297" y="544"/>
                </a:cubicBezTo>
                <a:cubicBezTo>
                  <a:pt x="311" y="532"/>
                  <a:pt x="320" y="514"/>
                  <a:pt x="320" y="494"/>
                </a:cubicBezTo>
                <a:cubicBezTo>
                  <a:pt x="320" y="462"/>
                  <a:pt x="297" y="435"/>
                  <a:pt x="267" y="429"/>
                </a:cubicBezTo>
                <a:lnTo>
                  <a:pt x="267" y="307"/>
                </a:lnTo>
                <a:lnTo>
                  <a:pt x="325" y="286"/>
                </a:lnTo>
                <a:lnTo>
                  <a:pt x="324" y="287"/>
                </a:lnTo>
                <a:cubicBezTo>
                  <a:pt x="336" y="283"/>
                  <a:pt x="346" y="277"/>
                  <a:pt x="352" y="268"/>
                </a:cubicBezTo>
                <a:lnTo>
                  <a:pt x="419" y="182"/>
                </a:lnTo>
                <a:lnTo>
                  <a:pt x="419" y="182"/>
                </a:lnTo>
                <a:cubicBezTo>
                  <a:pt x="431" y="165"/>
                  <a:pt x="430" y="141"/>
                  <a:pt x="412" y="128"/>
                </a:cubicBezTo>
                <a:cubicBezTo>
                  <a:pt x="404" y="122"/>
                  <a:pt x="394" y="120"/>
                  <a:pt x="384" y="121"/>
                </a:cubicBezTo>
                <a:cubicBezTo>
                  <a:pt x="375" y="122"/>
                  <a:pt x="366" y="127"/>
                  <a:pt x="359" y="135"/>
                </a:cubicBezTo>
                <a:lnTo>
                  <a:pt x="359" y="135"/>
                </a:lnTo>
                <a:lnTo>
                  <a:pt x="302" y="208"/>
                </a:lnTo>
                <a:lnTo>
                  <a:pt x="212" y="227"/>
                </a:lnTo>
                <a:lnTo>
                  <a:pt x="160" y="227"/>
                </a:lnTo>
                <a:close/>
                <a:moveTo>
                  <a:pt x="160" y="94"/>
                </a:moveTo>
                <a:cubicBezTo>
                  <a:pt x="190" y="94"/>
                  <a:pt x="214" y="118"/>
                  <a:pt x="214" y="147"/>
                </a:cubicBezTo>
                <a:cubicBezTo>
                  <a:pt x="214" y="177"/>
                  <a:pt x="190" y="200"/>
                  <a:pt x="160" y="200"/>
                </a:cubicBezTo>
                <a:cubicBezTo>
                  <a:pt x="131" y="200"/>
                  <a:pt x="107" y="177"/>
                  <a:pt x="107" y="147"/>
                </a:cubicBezTo>
                <a:cubicBezTo>
                  <a:pt x="107" y="118"/>
                  <a:pt x="131" y="94"/>
                  <a:pt x="160" y="94"/>
                </a:cubicBezTo>
                <a:close/>
                <a:moveTo>
                  <a:pt x="388" y="147"/>
                </a:moveTo>
                <a:cubicBezTo>
                  <a:pt x="391" y="147"/>
                  <a:pt x="394" y="148"/>
                  <a:pt x="396" y="150"/>
                </a:cubicBezTo>
                <a:cubicBezTo>
                  <a:pt x="401" y="153"/>
                  <a:pt x="401" y="161"/>
                  <a:pt x="398" y="166"/>
                </a:cubicBezTo>
                <a:lnTo>
                  <a:pt x="331" y="252"/>
                </a:lnTo>
                <a:lnTo>
                  <a:pt x="331" y="252"/>
                </a:lnTo>
                <a:cubicBezTo>
                  <a:pt x="330" y="254"/>
                  <a:pt x="324" y="259"/>
                  <a:pt x="317" y="261"/>
                </a:cubicBezTo>
                <a:cubicBezTo>
                  <a:pt x="316" y="261"/>
                  <a:pt x="316" y="261"/>
                  <a:pt x="316" y="261"/>
                </a:cubicBezTo>
                <a:lnTo>
                  <a:pt x="249" y="285"/>
                </a:lnTo>
                <a:cubicBezTo>
                  <a:pt x="244" y="287"/>
                  <a:pt x="240" y="292"/>
                  <a:pt x="240" y="298"/>
                </a:cubicBezTo>
                <a:lnTo>
                  <a:pt x="240" y="429"/>
                </a:lnTo>
                <a:cubicBezTo>
                  <a:pt x="210" y="435"/>
                  <a:pt x="187" y="462"/>
                  <a:pt x="187" y="494"/>
                </a:cubicBezTo>
                <a:cubicBezTo>
                  <a:pt x="187" y="514"/>
                  <a:pt x="196" y="532"/>
                  <a:pt x="211" y="544"/>
                </a:cubicBezTo>
                <a:cubicBezTo>
                  <a:pt x="196" y="552"/>
                  <a:pt x="183" y="565"/>
                  <a:pt x="174" y="579"/>
                </a:cubicBezTo>
                <a:cubicBezTo>
                  <a:pt x="165" y="565"/>
                  <a:pt x="152" y="552"/>
                  <a:pt x="137" y="544"/>
                </a:cubicBezTo>
                <a:cubicBezTo>
                  <a:pt x="151" y="532"/>
                  <a:pt x="160" y="514"/>
                  <a:pt x="160" y="494"/>
                </a:cubicBezTo>
                <a:cubicBezTo>
                  <a:pt x="160" y="457"/>
                  <a:pt x="130" y="427"/>
                  <a:pt x="94" y="427"/>
                </a:cubicBezTo>
                <a:lnTo>
                  <a:pt x="94" y="290"/>
                </a:lnTo>
                <a:cubicBezTo>
                  <a:pt x="94" y="271"/>
                  <a:pt x="99" y="264"/>
                  <a:pt x="106" y="260"/>
                </a:cubicBezTo>
                <a:cubicBezTo>
                  <a:pt x="113" y="255"/>
                  <a:pt x="122" y="254"/>
                  <a:pt x="130" y="254"/>
                </a:cubicBezTo>
                <a:lnTo>
                  <a:pt x="214" y="254"/>
                </a:lnTo>
                <a:cubicBezTo>
                  <a:pt x="215" y="254"/>
                  <a:pt x="216" y="254"/>
                  <a:pt x="216" y="254"/>
                </a:cubicBezTo>
                <a:lnTo>
                  <a:pt x="312" y="234"/>
                </a:lnTo>
                <a:cubicBezTo>
                  <a:pt x="316" y="233"/>
                  <a:pt x="318" y="231"/>
                  <a:pt x="320" y="229"/>
                </a:cubicBezTo>
                <a:lnTo>
                  <a:pt x="380" y="151"/>
                </a:lnTo>
                <a:lnTo>
                  <a:pt x="380" y="151"/>
                </a:lnTo>
                <a:cubicBezTo>
                  <a:pt x="382" y="149"/>
                  <a:pt x="385" y="148"/>
                  <a:pt x="388" y="147"/>
                </a:cubicBezTo>
                <a:close/>
                <a:moveTo>
                  <a:pt x="94" y="454"/>
                </a:moveTo>
                <a:cubicBezTo>
                  <a:pt x="116" y="454"/>
                  <a:pt x="134" y="472"/>
                  <a:pt x="134" y="494"/>
                </a:cubicBezTo>
                <a:cubicBezTo>
                  <a:pt x="134" y="516"/>
                  <a:pt x="116" y="534"/>
                  <a:pt x="94" y="534"/>
                </a:cubicBezTo>
                <a:cubicBezTo>
                  <a:pt x="72" y="534"/>
                  <a:pt x="54" y="516"/>
                  <a:pt x="54" y="494"/>
                </a:cubicBezTo>
                <a:cubicBezTo>
                  <a:pt x="54" y="475"/>
                  <a:pt x="66" y="460"/>
                  <a:pt x="83" y="455"/>
                </a:cubicBezTo>
                <a:cubicBezTo>
                  <a:pt x="84" y="455"/>
                  <a:pt x="85" y="455"/>
                  <a:pt x="86" y="455"/>
                </a:cubicBezTo>
                <a:cubicBezTo>
                  <a:pt x="88" y="454"/>
                  <a:pt x="91" y="454"/>
                  <a:pt x="94" y="454"/>
                </a:cubicBezTo>
                <a:close/>
                <a:moveTo>
                  <a:pt x="414" y="454"/>
                </a:moveTo>
                <a:cubicBezTo>
                  <a:pt x="436" y="454"/>
                  <a:pt x="454" y="472"/>
                  <a:pt x="454" y="494"/>
                </a:cubicBezTo>
                <a:cubicBezTo>
                  <a:pt x="454" y="516"/>
                  <a:pt x="436" y="534"/>
                  <a:pt x="414" y="534"/>
                </a:cubicBezTo>
                <a:cubicBezTo>
                  <a:pt x="392" y="534"/>
                  <a:pt x="374" y="516"/>
                  <a:pt x="374" y="494"/>
                </a:cubicBezTo>
                <a:cubicBezTo>
                  <a:pt x="374" y="472"/>
                  <a:pt x="392" y="454"/>
                  <a:pt x="414" y="454"/>
                </a:cubicBezTo>
                <a:close/>
                <a:moveTo>
                  <a:pt x="574" y="454"/>
                </a:moveTo>
                <a:cubicBezTo>
                  <a:pt x="596" y="454"/>
                  <a:pt x="614" y="472"/>
                  <a:pt x="614" y="494"/>
                </a:cubicBezTo>
                <a:cubicBezTo>
                  <a:pt x="614" y="516"/>
                  <a:pt x="596" y="534"/>
                  <a:pt x="574" y="534"/>
                </a:cubicBezTo>
                <a:cubicBezTo>
                  <a:pt x="552" y="534"/>
                  <a:pt x="534" y="516"/>
                  <a:pt x="534" y="494"/>
                </a:cubicBezTo>
                <a:cubicBezTo>
                  <a:pt x="534" y="472"/>
                  <a:pt x="552" y="454"/>
                  <a:pt x="574" y="454"/>
                </a:cubicBezTo>
                <a:close/>
                <a:moveTo>
                  <a:pt x="251" y="454"/>
                </a:moveTo>
                <a:lnTo>
                  <a:pt x="251" y="454"/>
                </a:lnTo>
                <a:cubicBezTo>
                  <a:pt x="253" y="454"/>
                  <a:pt x="255" y="454"/>
                  <a:pt x="256" y="454"/>
                </a:cubicBezTo>
                <a:cubicBezTo>
                  <a:pt x="277" y="456"/>
                  <a:pt x="294" y="473"/>
                  <a:pt x="294" y="494"/>
                </a:cubicBezTo>
                <a:cubicBezTo>
                  <a:pt x="294" y="516"/>
                  <a:pt x="276" y="534"/>
                  <a:pt x="254" y="534"/>
                </a:cubicBezTo>
                <a:cubicBezTo>
                  <a:pt x="232" y="534"/>
                  <a:pt x="214" y="516"/>
                  <a:pt x="214" y="494"/>
                </a:cubicBezTo>
                <a:cubicBezTo>
                  <a:pt x="214" y="473"/>
                  <a:pt x="230" y="456"/>
                  <a:pt x="251" y="454"/>
                </a:cubicBezTo>
                <a:close/>
                <a:moveTo>
                  <a:pt x="94" y="560"/>
                </a:moveTo>
                <a:cubicBezTo>
                  <a:pt x="130" y="560"/>
                  <a:pt x="160" y="590"/>
                  <a:pt x="160" y="627"/>
                </a:cubicBezTo>
                <a:lnTo>
                  <a:pt x="160" y="640"/>
                </a:lnTo>
                <a:lnTo>
                  <a:pt x="27" y="640"/>
                </a:lnTo>
                <a:lnTo>
                  <a:pt x="27" y="627"/>
                </a:lnTo>
                <a:cubicBezTo>
                  <a:pt x="27" y="590"/>
                  <a:pt x="57" y="560"/>
                  <a:pt x="94" y="560"/>
                </a:cubicBezTo>
                <a:close/>
                <a:moveTo>
                  <a:pt x="254" y="560"/>
                </a:moveTo>
                <a:cubicBezTo>
                  <a:pt x="290" y="560"/>
                  <a:pt x="320" y="590"/>
                  <a:pt x="320" y="627"/>
                </a:cubicBezTo>
                <a:lnTo>
                  <a:pt x="320" y="640"/>
                </a:lnTo>
                <a:lnTo>
                  <a:pt x="187" y="640"/>
                </a:lnTo>
                <a:lnTo>
                  <a:pt x="187" y="627"/>
                </a:lnTo>
                <a:cubicBezTo>
                  <a:pt x="187" y="590"/>
                  <a:pt x="217" y="560"/>
                  <a:pt x="254" y="560"/>
                </a:cubicBezTo>
                <a:close/>
                <a:moveTo>
                  <a:pt x="414" y="560"/>
                </a:moveTo>
                <a:cubicBezTo>
                  <a:pt x="450" y="560"/>
                  <a:pt x="480" y="590"/>
                  <a:pt x="480" y="627"/>
                </a:cubicBezTo>
                <a:lnTo>
                  <a:pt x="480" y="640"/>
                </a:lnTo>
                <a:lnTo>
                  <a:pt x="347" y="640"/>
                </a:lnTo>
                <a:lnTo>
                  <a:pt x="347" y="627"/>
                </a:lnTo>
                <a:cubicBezTo>
                  <a:pt x="347" y="590"/>
                  <a:pt x="377" y="560"/>
                  <a:pt x="414" y="560"/>
                </a:cubicBezTo>
                <a:close/>
                <a:moveTo>
                  <a:pt x="574" y="560"/>
                </a:moveTo>
                <a:cubicBezTo>
                  <a:pt x="610" y="560"/>
                  <a:pt x="640" y="590"/>
                  <a:pt x="640" y="627"/>
                </a:cubicBezTo>
                <a:lnTo>
                  <a:pt x="640" y="640"/>
                </a:lnTo>
                <a:lnTo>
                  <a:pt x="507" y="640"/>
                </a:lnTo>
                <a:lnTo>
                  <a:pt x="507" y="627"/>
                </a:lnTo>
                <a:cubicBezTo>
                  <a:pt x="507" y="590"/>
                  <a:pt x="537" y="560"/>
                  <a:pt x="574" y="5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unning">
            <a:extLst>
              <a:ext uri="{FF2B5EF4-FFF2-40B4-BE49-F238E27FC236}">
                <a16:creationId xmlns:a16="http://schemas.microsoft.com/office/drawing/2014/main" id="{0A4AC81C-0007-890A-B3E4-76BA1E9484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7460" y="3227388"/>
            <a:ext cx="254849" cy="276538"/>
          </a:xfrm>
          <a:custGeom>
            <a:avLst/>
            <a:gdLst>
              <a:gd name="T0" fmla="*/ 386 w 615"/>
              <a:gd name="T1" fmla="*/ 73 h 668"/>
              <a:gd name="T2" fmla="*/ 532 w 615"/>
              <a:gd name="T3" fmla="*/ 73 h 668"/>
              <a:gd name="T4" fmla="*/ 459 w 615"/>
              <a:gd name="T5" fmla="*/ 27 h 668"/>
              <a:gd name="T6" fmla="*/ 459 w 615"/>
              <a:gd name="T7" fmla="*/ 120 h 668"/>
              <a:gd name="T8" fmla="*/ 459 w 615"/>
              <a:gd name="T9" fmla="*/ 27 h 668"/>
              <a:gd name="T10" fmla="*/ 151 w 615"/>
              <a:gd name="T11" fmla="*/ 167 h 668"/>
              <a:gd name="T12" fmla="*/ 129 w 615"/>
              <a:gd name="T13" fmla="*/ 227 h 668"/>
              <a:gd name="T14" fmla="*/ 185 w 615"/>
              <a:gd name="T15" fmla="*/ 228 h 668"/>
              <a:gd name="T16" fmla="*/ 306 w 615"/>
              <a:gd name="T17" fmla="*/ 190 h 668"/>
              <a:gd name="T18" fmla="*/ 219 w 615"/>
              <a:gd name="T19" fmla="*/ 347 h 668"/>
              <a:gd name="T20" fmla="*/ 52 w 615"/>
              <a:gd name="T21" fmla="*/ 428 h 668"/>
              <a:gd name="T22" fmla="*/ 0 w 615"/>
              <a:gd name="T23" fmla="*/ 468 h 668"/>
              <a:gd name="T24" fmla="*/ 60 w 615"/>
              <a:gd name="T25" fmla="*/ 509 h 668"/>
              <a:gd name="T26" fmla="*/ 239 w 615"/>
              <a:gd name="T27" fmla="*/ 493 h 668"/>
              <a:gd name="T28" fmla="*/ 288 w 615"/>
              <a:gd name="T29" fmla="*/ 423 h 668"/>
              <a:gd name="T30" fmla="*/ 311 w 615"/>
              <a:gd name="T31" fmla="*/ 575 h 668"/>
              <a:gd name="T32" fmla="*/ 315 w 615"/>
              <a:gd name="T33" fmla="*/ 664 h 668"/>
              <a:gd name="T34" fmla="*/ 389 w 615"/>
              <a:gd name="T35" fmla="*/ 610 h 668"/>
              <a:gd name="T36" fmla="*/ 445 w 615"/>
              <a:gd name="T37" fmla="*/ 408 h 668"/>
              <a:gd name="T38" fmla="*/ 409 w 615"/>
              <a:gd name="T39" fmla="*/ 278 h 668"/>
              <a:gd name="T40" fmla="*/ 425 w 615"/>
              <a:gd name="T41" fmla="*/ 315 h 668"/>
              <a:gd name="T42" fmla="*/ 462 w 615"/>
              <a:gd name="T43" fmla="*/ 343 h 668"/>
              <a:gd name="T44" fmla="*/ 590 w 615"/>
              <a:gd name="T45" fmla="*/ 335 h 668"/>
              <a:gd name="T46" fmla="*/ 614 w 615"/>
              <a:gd name="T47" fmla="*/ 308 h 668"/>
              <a:gd name="T48" fmla="*/ 564 w 615"/>
              <a:gd name="T49" fmla="*/ 271 h 668"/>
              <a:gd name="T50" fmla="*/ 457 w 615"/>
              <a:gd name="T51" fmla="*/ 172 h 668"/>
              <a:gd name="T52" fmla="*/ 377 w 615"/>
              <a:gd name="T53" fmla="*/ 117 h 668"/>
              <a:gd name="T54" fmla="*/ 238 w 615"/>
              <a:gd name="T55" fmla="*/ 100 h 668"/>
              <a:gd name="T56" fmla="*/ 371 w 615"/>
              <a:gd name="T57" fmla="*/ 143 h 668"/>
              <a:gd name="T58" fmla="*/ 431 w 615"/>
              <a:gd name="T59" fmla="*/ 182 h 668"/>
              <a:gd name="T60" fmla="*/ 427 w 615"/>
              <a:gd name="T61" fmla="*/ 199 h 668"/>
              <a:gd name="T62" fmla="*/ 337 w 615"/>
              <a:gd name="T63" fmla="*/ 367 h 668"/>
              <a:gd name="T64" fmla="*/ 437 w 615"/>
              <a:gd name="T65" fmla="*/ 459 h 668"/>
              <a:gd name="T66" fmla="*/ 336 w 615"/>
              <a:gd name="T67" fmla="*/ 636 h 668"/>
              <a:gd name="T68" fmla="*/ 324 w 615"/>
              <a:gd name="T69" fmla="*/ 630 h 668"/>
              <a:gd name="T70" fmla="*/ 335 w 615"/>
              <a:gd name="T71" fmla="*/ 586 h 668"/>
              <a:gd name="T72" fmla="*/ 378 w 615"/>
              <a:gd name="T73" fmla="*/ 451 h 668"/>
              <a:gd name="T74" fmla="*/ 246 w 615"/>
              <a:gd name="T75" fmla="*/ 345 h 668"/>
              <a:gd name="T76" fmla="*/ 339 w 615"/>
              <a:gd name="T77" fmla="*/ 189 h 668"/>
              <a:gd name="T78" fmla="*/ 271 w 615"/>
              <a:gd name="T79" fmla="*/ 156 h 668"/>
              <a:gd name="T80" fmla="*/ 171 w 615"/>
              <a:gd name="T81" fmla="*/ 205 h 668"/>
              <a:gd name="T82" fmla="*/ 152 w 615"/>
              <a:gd name="T83" fmla="*/ 205 h 668"/>
              <a:gd name="T84" fmla="*/ 253 w 615"/>
              <a:gd name="T85" fmla="*/ 122 h 668"/>
              <a:gd name="T86" fmla="*/ 447 w 615"/>
              <a:gd name="T87" fmla="*/ 217 h 668"/>
              <a:gd name="T88" fmla="*/ 487 w 615"/>
              <a:gd name="T89" fmla="*/ 291 h 668"/>
              <a:gd name="T90" fmla="*/ 584 w 615"/>
              <a:gd name="T91" fmla="*/ 301 h 668"/>
              <a:gd name="T92" fmla="*/ 581 w 615"/>
              <a:gd name="T93" fmla="*/ 310 h 668"/>
              <a:gd name="T94" fmla="*/ 463 w 615"/>
              <a:gd name="T95" fmla="*/ 317 h 668"/>
              <a:gd name="T96" fmla="*/ 427 w 615"/>
              <a:gd name="T97" fmla="*/ 251 h 668"/>
              <a:gd name="T98" fmla="*/ 230 w 615"/>
              <a:gd name="T99" fmla="*/ 378 h 668"/>
              <a:gd name="T100" fmla="*/ 249 w 615"/>
              <a:gd name="T101" fmla="*/ 398 h 668"/>
              <a:gd name="T102" fmla="*/ 217 w 615"/>
              <a:gd name="T103" fmla="*/ 478 h 668"/>
              <a:gd name="T104" fmla="*/ 62 w 615"/>
              <a:gd name="T105" fmla="*/ 482 h 668"/>
              <a:gd name="T106" fmla="*/ 26 w 615"/>
              <a:gd name="T107" fmla="*/ 468 h 668"/>
              <a:gd name="T108" fmla="*/ 54 w 615"/>
              <a:gd name="T109" fmla="*/ 454 h 668"/>
              <a:gd name="T110" fmla="*/ 187 w 615"/>
              <a:gd name="T111" fmla="*/ 440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15" h="668">
                <a:moveTo>
                  <a:pt x="459" y="0"/>
                </a:moveTo>
                <a:cubicBezTo>
                  <a:pt x="419" y="0"/>
                  <a:pt x="386" y="33"/>
                  <a:pt x="386" y="73"/>
                </a:cubicBezTo>
                <a:cubicBezTo>
                  <a:pt x="386" y="114"/>
                  <a:pt x="419" y="147"/>
                  <a:pt x="459" y="147"/>
                </a:cubicBezTo>
                <a:cubicBezTo>
                  <a:pt x="499" y="147"/>
                  <a:pt x="532" y="114"/>
                  <a:pt x="532" y="73"/>
                </a:cubicBezTo>
                <a:cubicBezTo>
                  <a:pt x="532" y="33"/>
                  <a:pt x="499" y="0"/>
                  <a:pt x="459" y="0"/>
                </a:cubicBezTo>
                <a:close/>
                <a:moveTo>
                  <a:pt x="459" y="27"/>
                </a:moveTo>
                <a:cubicBezTo>
                  <a:pt x="485" y="27"/>
                  <a:pt x="506" y="47"/>
                  <a:pt x="506" y="73"/>
                </a:cubicBezTo>
                <a:cubicBezTo>
                  <a:pt x="506" y="99"/>
                  <a:pt x="485" y="120"/>
                  <a:pt x="459" y="120"/>
                </a:cubicBezTo>
                <a:cubicBezTo>
                  <a:pt x="433" y="120"/>
                  <a:pt x="412" y="99"/>
                  <a:pt x="412" y="73"/>
                </a:cubicBezTo>
                <a:cubicBezTo>
                  <a:pt x="412" y="47"/>
                  <a:pt x="433" y="27"/>
                  <a:pt x="459" y="27"/>
                </a:cubicBezTo>
                <a:close/>
                <a:moveTo>
                  <a:pt x="238" y="100"/>
                </a:moveTo>
                <a:cubicBezTo>
                  <a:pt x="209" y="122"/>
                  <a:pt x="180" y="145"/>
                  <a:pt x="151" y="167"/>
                </a:cubicBezTo>
                <a:cubicBezTo>
                  <a:pt x="142" y="175"/>
                  <a:pt x="135" y="184"/>
                  <a:pt x="129" y="192"/>
                </a:cubicBezTo>
                <a:cubicBezTo>
                  <a:pt x="124" y="201"/>
                  <a:pt x="122" y="216"/>
                  <a:pt x="129" y="227"/>
                </a:cubicBezTo>
                <a:cubicBezTo>
                  <a:pt x="138" y="237"/>
                  <a:pt x="148" y="237"/>
                  <a:pt x="159" y="237"/>
                </a:cubicBezTo>
                <a:cubicBezTo>
                  <a:pt x="168" y="236"/>
                  <a:pt x="177" y="233"/>
                  <a:pt x="185" y="228"/>
                </a:cubicBezTo>
                <a:cubicBezTo>
                  <a:pt x="210" y="215"/>
                  <a:pt x="243" y="197"/>
                  <a:pt x="270" y="183"/>
                </a:cubicBezTo>
                <a:lnTo>
                  <a:pt x="306" y="190"/>
                </a:lnTo>
                <a:cubicBezTo>
                  <a:pt x="283" y="225"/>
                  <a:pt x="259" y="260"/>
                  <a:pt x="236" y="295"/>
                </a:cubicBezTo>
                <a:cubicBezTo>
                  <a:pt x="228" y="313"/>
                  <a:pt x="219" y="323"/>
                  <a:pt x="219" y="347"/>
                </a:cubicBezTo>
                <a:lnTo>
                  <a:pt x="169" y="420"/>
                </a:lnTo>
                <a:cubicBezTo>
                  <a:pt x="160" y="421"/>
                  <a:pt x="83" y="426"/>
                  <a:pt x="52" y="428"/>
                </a:cubicBezTo>
                <a:cubicBezTo>
                  <a:pt x="39" y="429"/>
                  <a:pt x="26" y="433"/>
                  <a:pt x="16" y="438"/>
                </a:cubicBezTo>
                <a:cubicBezTo>
                  <a:pt x="7" y="444"/>
                  <a:pt x="0" y="456"/>
                  <a:pt x="0" y="468"/>
                </a:cubicBezTo>
                <a:cubicBezTo>
                  <a:pt x="0" y="479"/>
                  <a:pt x="6" y="492"/>
                  <a:pt x="17" y="498"/>
                </a:cubicBezTo>
                <a:cubicBezTo>
                  <a:pt x="28" y="505"/>
                  <a:pt x="41" y="508"/>
                  <a:pt x="60" y="509"/>
                </a:cubicBezTo>
                <a:cubicBezTo>
                  <a:pt x="107" y="512"/>
                  <a:pt x="155" y="515"/>
                  <a:pt x="195" y="518"/>
                </a:cubicBezTo>
                <a:cubicBezTo>
                  <a:pt x="212" y="518"/>
                  <a:pt x="228" y="509"/>
                  <a:pt x="239" y="493"/>
                </a:cubicBezTo>
                <a:lnTo>
                  <a:pt x="239" y="493"/>
                </a:lnTo>
                <a:lnTo>
                  <a:pt x="288" y="423"/>
                </a:lnTo>
                <a:lnTo>
                  <a:pt x="354" y="467"/>
                </a:lnTo>
                <a:lnTo>
                  <a:pt x="311" y="575"/>
                </a:lnTo>
                <a:cubicBezTo>
                  <a:pt x="301" y="598"/>
                  <a:pt x="297" y="616"/>
                  <a:pt x="297" y="630"/>
                </a:cubicBezTo>
                <a:cubicBezTo>
                  <a:pt x="297" y="645"/>
                  <a:pt x="303" y="659"/>
                  <a:pt x="315" y="664"/>
                </a:cubicBezTo>
                <a:cubicBezTo>
                  <a:pt x="325" y="668"/>
                  <a:pt x="339" y="667"/>
                  <a:pt x="351" y="658"/>
                </a:cubicBezTo>
                <a:cubicBezTo>
                  <a:pt x="363" y="649"/>
                  <a:pt x="375" y="634"/>
                  <a:pt x="389" y="610"/>
                </a:cubicBezTo>
                <a:cubicBezTo>
                  <a:pt x="414" y="561"/>
                  <a:pt x="440" y="511"/>
                  <a:pt x="462" y="470"/>
                </a:cubicBezTo>
                <a:cubicBezTo>
                  <a:pt x="472" y="448"/>
                  <a:pt x="464" y="422"/>
                  <a:pt x="445" y="408"/>
                </a:cubicBezTo>
                <a:lnTo>
                  <a:pt x="363" y="353"/>
                </a:lnTo>
                <a:lnTo>
                  <a:pt x="409" y="278"/>
                </a:lnTo>
                <a:lnTo>
                  <a:pt x="424" y="315"/>
                </a:lnTo>
                <a:cubicBezTo>
                  <a:pt x="424" y="315"/>
                  <a:pt x="425" y="315"/>
                  <a:pt x="425" y="315"/>
                </a:cubicBezTo>
                <a:cubicBezTo>
                  <a:pt x="431" y="329"/>
                  <a:pt x="443" y="341"/>
                  <a:pt x="460" y="343"/>
                </a:cubicBezTo>
                <a:cubicBezTo>
                  <a:pt x="460" y="343"/>
                  <a:pt x="461" y="343"/>
                  <a:pt x="462" y="343"/>
                </a:cubicBezTo>
                <a:cubicBezTo>
                  <a:pt x="462" y="343"/>
                  <a:pt x="535" y="342"/>
                  <a:pt x="556" y="341"/>
                </a:cubicBezTo>
                <a:cubicBezTo>
                  <a:pt x="567" y="340"/>
                  <a:pt x="579" y="339"/>
                  <a:pt x="590" y="335"/>
                </a:cubicBezTo>
                <a:cubicBezTo>
                  <a:pt x="596" y="333"/>
                  <a:pt x="601" y="331"/>
                  <a:pt x="605" y="326"/>
                </a:cubicBezTo>
                <a:cubicBezTo>
                  <a:pt x="610" y="322"/>
                  <a:pt x="614" y="315"/>
                  <a:pt x="614" y="308"/>
                </a:cubicBezTo>
                <a:cubicBezTo>
                  <a:pt x="615" y="294"/>
                  <a:pt x="605" y="281"/>
                  <a:pt x="595" y="276"/>
                </a:cubicBezTo>
                <a:cubicBezTo>
                  <a:pt x="584" y="272"/>
                  <a:pt x="573" y="271"/>
                  <a:pt x="564" y="271"/>
                </a:cubicBezTo>
                <a:lnTo>
                  <a:pt x="497" y="265"/>
                </a:lnTo>
                <a:lnTo>
                  <a:pt x="457" y="172"/>
                </a:lnTo>
                <a:cubicBezTo>
                  <a:pt x="454" y="167"/>
                  <a:pt x="450" y="164"/>
                  <a:pt x="447" y="160"/>
                </a:cubicBezTo>
                <a:cubicBezTo>
                  <a:pt x="422" y="144"/>
                  <a:pt x="401" y="127"/>
                  <a:pt x="377" y="117"/>
                </a:cubicBezTo>
                <a:cubicBezTo>
                  <a:pt x="342" y="109"/>
                  <a:pt x="307" y="101"/>
                  <a:pt x="272" y="94"/>
                </a:cubicBezTo>
                <a:cubicBezTo>
                  <a:pt x="259" y="91"/>
                  <a:pt x="247" y="95"/>
                  <a:pt x="238" y="100"/>
                </a:cubicBezTo>
                <a:close/>
                <a:moveTo>
                  <a:pt x="266" y="120"/>
                </a:moveTo>
                <a:lnTo>
                  <a:pt x="371" y="143"/>
                </a:lnTo>
                <a:cubicBezTo>
                  <a:pt x="375" y="143"/>
                  <a:pt x="377" y="145"/>
                  <a:pt x="380" y="147"/>
                </a:cubicBezTo>
                <a:lnTo>
                  <a:pt x="431" y="182"/>
                </a:lnTo>
                <a:cubicBezTo>
                  <a:pt x="432" y="188"/>
                  <a:pt x="429" y="193"/>
                  <a:pt x="428" y="199"/>
                </a:cubicBezTo>
                <a:cubicBezTo>
                  <a:pt x="427" y="199"/>
                  <a:pt x="427" y="199"/>
                  <a:pt x="427" y="199"/>
                </a:cubicBezTo>
                <a:lnTo>
                  <a:pt x="334" y="349"/>
                </a:lnTo>
                <a:cubicBezTo>
                  <a:pt x="330" y="355"/>
                  <a:pt x="332" y="363"/>
                  <a:pt x="337" y="367"/>
                </a:cubicBezTo>
                <a:lnTo>
                  <a:pt x="429" y="430"/>
                </a:lnTo>
                <a:cubicBezTo>
                  <a:pt x="439" y="437"/>
                  <a:pt x="442" y="448"/>
                  <a:pt x="437" y="459"/>
                </a:cubicBezTo>
                <a:lnTo>
                  <a:pt x="365" y="597"/>
                </a:lnTo>
                <a:cubicBezTo>
                  <a:pt x="353" y="620"/>
                  <a:pt x="342" y="631"/>
                  <a:pt x="336" y="636"/>
                </a:cubicBezTo>
                <a:cubicBezTo>
                  <a:pt x="329" y="641"/>
                  <a:pt x="328" y="640"/>
                  <a:pt x="326" y="639"/>
                </a:cubicBezTo>
                <a:cubicBezTo>
                  <a:pt x="325" y="639"/>
                  <a:pt x="324" y="639"/>
                  <a:pt x="324" y="630"/>
                </a:cubicBezTo>
                <a:cubicBezTo>
                  <a:pt x="324" y="621"/>
                  <a:pt x="327" y="606"/>
                  <a:pt x="335" y="586"/>
                </a:cubicBezTo>
                <a:lnTo>
                  <a:pt x="335" y="586"/>
                </a:lnTo>
                <a:lnTo>
                  <a:pt x="383" y="467"/>
                </a:lnTo>
                <a:cubicBezTo>
                  <a:pt x="386" y="461"/>
                  <a:pt x="384" y="455"/>
                  <a:pt x="378" y="451"/>
                </a:cubicBezTo>
                <a:lnTo>
                  <a:pt x="265" y="376"/>
                </a:lnTo>
                <a:cubicBezTo>
                  <a:pt x="250" y="364"/>
                  <a:pt x="246" y="354"/>
                  <a:pt x="246" y="345"/>
                </a:cubicBezTo>
                <a:cubicBezTo>
                  <a:pt x="246" y="336"/>
                  <a:pt x="250" y="323"/>
                  <a:pt x="259" y="308"/>
                </a:cubicBezTo>
                <a:lnTo>
                  <a:pt x="339" y="189"/>
                </a:lnTo>
                <a:cubicBezTo>
                  <a:pt x="345" y="181"/>
                  <a:pt x="340" y="171"/>
                  <a:pt x="331" y="169"/>
                </a:cubicBezTo>
                <a:lnTo>
                  <a:pt x="271" y="156"/>
                </a:lnTo>
                <a:cubicBezTo>
                  <a:pt x="268" y="155"/>
                  <a:pt x="265" y="155"/>
                  <a:pt x="262" y="157"/>
                </a:cubicBezTo>
                <a:lnTo>
                  <a:pt x="171" y="205"/>
                </a:lnTo>
                <a:cubicBezTo>
                  <a:pt x="167" y="208"/>
                  <a:pt x="160" y="209"/>
                  <a:pt x="155" y="211"/>
                </a:cubicBezTo>
                <a:cubicBezTo>
                  <a:pt x="149" y="213"/>
                  <a:pt x="152" y="205"/>
                  <a:pt x="152" y="205"/>
                </a:cubicBezTo>
                <a:cubicBezTo>
                  <a:pt x="155" y="200"/>
                  <a:pt x="161" y="194"/>
                  <a:pt x="167" y="188"/>
                </a:cubicBezTo>
                <a:lnTo>
                  <a:pt x="253" y="122"/>
                </a:lnTo>
                <a:cubicBezTo>
                  <a:pt x="257" y="119"/>
                  <a:pt x="262" y="119"/>
                  <a:pt x="266" y="120"/>
                </a:cubicBezTo>
                <a:close/>
                <a:moveTo>
                  <a:pt x="447" y="217"/>
                </a:moveTo>
                <a:lnTo>
                  <a:pt x="476" y="283"/>
                </a:lnTo>
                <a:cubicBezTo>
                  <a:pt x="478" y="287"/>
                  <a:pt x="482" y="290"/>
                  <a:pt x="487" y="291"/>
                </a:cubicBezTo>
                <a:lnTo>
                  <a:pt x="562" y="297"/>
                </a:lnTo>
                <a:cubicBezTo>
                  <a:pt x="569" y="297"/>
                  <a:pt x="577" y="299"/>
                  <a:pt x="584" y="301"/>
                </a:cubicBezTo>
                <a:cubicBezTo>
                  <a:pt x="588" y="302"/>
                  <a:pt x="587" y="301"/>
                  <a:pt x="587" y="307"/>
                </a:cubicBezTo>
                <a:cubicBezTo>
                  <a:pt x="587" y="307"/>
                  <a:pt x="585" y="309"/>
                  <a:pt x="581" y="310"/>
                </a:cubicBezTo>
                <a:cubicBezTo>
                  <a:pt x="575" y="312"/>
                  <a:pt x="565" y="313"/>
                  <a:pt x="555" y="314"/>
                </a:cubicBezTo>
                <a:cubicBezTo>
                  <a:pt x="536" y="315"/>
                  <a:pt x="465" y="316"/>
                  <a:pt x="463" y="317"/>
                </a:cubicBezTo>
                <a:cubicBezTo>
                  <a:pt x="459" y="316"/>
                  <a:pt x="451" y="310"/>
                  <a:pt x="449" y="304"/>
                </a:cubicBezTo>
                <a:lnTo>
                  <a:pt x="427" y="251"/>
                </a:lnTo>
                <a:lnTo>
                  <a:pt x="447" y="217"/>
                </a:lnTo>
                <a:close/>
                <a:moveTo>
                  <a:pt x="230" y="378"/>
                </a:moveTo>
                <a:cubicBezTo>
                  <a:pt x="235" y="384"/>
                  <a:pt x="240" y="391"/>
                  <a:pt x="248" y="397"/>
                </a:cubicBezTo>
                <a:cubicBezTo>
                  <a:pt x="248" y="397"/>
                  <a:pt x="248" y="397"/>
                  <a:pt x="249" y="398"/>
                </a:cubicBezTo>
                <a:lnTo>
                  <a:pt x="266" y="409"/>
                </a:lnTo>
                <a:lnTo>
                  <a:pt x="217" y="478"/>
                </a:lnTo>
                <a:cubicBezTo>
                  <a:pt x="211" y="487"/>
                  <a:pt x="200" y="492"/>
                  <a:pt x="195" y="491"/>
                </a:cubicBezTo>
                <a:cubicBezTo>
                  <a:pt x="151" y="488"/>
                  <a:pt x="107" y="486"/>
                  <a:pt x="62" y="482"/>
                </a:cubicBezTo>
                <a:cubicBezTo>
                  <a:pt x="51" y="482"/>
                  <a:pt x="41" y="479"/>
                  <a:pt x="31" y="475"/>
                </a:cubicBezTo>
                <a:cubicBezTo>
                  <a:pt x="26" y="473"/>
                  <a:pt x="26" y="472"/>
                  <a:pt x="26" y="468"/>
                </a:cubicBezTo>
                <a:cubicBezTo>
                  <a:pt x="26" y="464"/>
                  <a:pt x="27" y="463"/>
                  <a:pt x="31" y="460"/>
                </a:cubicBezTo>
                <a:cubicBezTo>
                  <a:pt x="35" y="457"/>
                  <a:pt x="43" y="455"/>
                  <a:pt x="54" y="454"/>
                </a:cubicBezTo>
                <a:cubicBezTo>
                  <a:pt x="86" y="452"/>
                  <a:pt x="177" y="446"/>
                  <a:pt x="177" y="446"/>
                </a:cubicBezTo>
                <a:cubicBezTo>
                  <a:pt x="181" y="446"/>
                  <a:pt x="184" y="444"/>
                  <a:pt x="187" y="440"/>
                </a:cubicBezTo>
                <a:lnTo>
                  <a:pt x="230" y="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F5F3F4-5DA0-39F5-5401-EC4B5DF721F2}"/>
              </a:ext>
            </a:extLst>
          </p:cNvPr>
          <p:cNvSpPr txBox="1"/>
          <p:nvPr/>
        </p:nvSpPr>
        <p:spPr>
          <a:xfrm>
            <a:off x="645751" y="3539192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체육계획</a:t>
            </a:r>
          </a:p>
        </p:txBody>
      </p:sp>
      <p:sp>
        <p:nvSpPr>
          <p:cNvPr id="41" name="Shop">
            <a:extLst>
              <a:ext uri="{FF2B5EF4-FFF2-40B4-BE49-F238E27FC236}">
                <a16:creationId xmlns:a16="http://schemas.microsoft.com/office/drawing/2014/main" id="{4BCA319E-3D1C-9141-4655-77EC74A924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985" y="3881438"/>
            <a:ext cx="248795" cy="237737"/>
          </a:xfrm>
          <a:custGeom>
            <a:avLst/>
            <a:gdLst>
              <a:gd name="T0" fmla="*/ 14 w 587"/>
              <a:gd name="T1" fmla="*/ 79 h 561"/>
              <a:gd name="T2" fmla="*/ 14 w 587"/>
              <a:gd name="T3" fmla="*/ 231 h 561"/>
              <a:gd name="T4" fmla="*/ 574 w 587"/>
              <a:gd name="T5" fmla="*/ 560 h 561"/>
              <a:gd name="T6" fmla="*/ 587 w 587"/>
              <a:gd name="T7" fmla="*/ 180 h 561"/>
              <a:gd name="T8" fmla="*/ 574 w 587"/>
              <a:gd name="T9" fmla="*/ 0 h 561"/>
              <a:gd name="T10" fmla="*/ 40 w 587"/>
              <a:gd name="T11" fmla="*/ 27 h 561"/>
              <a:gd name="T12" fmla="*/ 547 w 587"/>
              <a:gd name="T13" fmla="*/ 67 h 561"/>
              <a:gd name="T14" fmla="*/ 40 w 587"/>
              <a:gd name="T15" fmla="*/ 27 h 561"/>
              <a:gd name="T16" fmla="*/ 94 w 587"/>
              <a:gd name="T17" fmla="*/ 94 h 561"/>
              <a:gd name="T18" fmla="*/ 60 w 587"/>
              <a:gd name="T19" fmla="*/ 227 h 561"/>
              <a:gd name="T20" fmla="*/ 39 w 587"/>
              <a:gd name="T21" fmla="*/ 94 h 561"/>
              <a:gd name="T22" fmla="*/ 187 w 587"/>
              <a:gd name="T23" fmla="*/ 94 h 561"/>
              <a:gd name="T24" fmla="*/ 154 w 587"/>
              <a:gd name="T25" fmla="*/ 227 h 561"/>
              <a:gd name="T26" fmla="*/ 120 w 587"/>
              <a:gd name="T27" fmla="*/ 94 h 561"/>
              <a:gd name="T28" fmla="*/ 280 w 587"/>
              <a:gd name="T29" fmla="*/ 94 h 561"/>
              <a:gd name="T30" fmla="*/ 247 w 587"/>
              <a:gd name="T31" fmla="*/ 227 h 561"/>
              <a:gd name="T32" fmla="*/ 214 w 587"/>
              <a:gd name="T33" fmla="*/ 94 h 561"/>
              <a:gd name="T34" fmla="*/ 374 w 587"/>
              <a:gd name="T35" fmla="*/ 94 h 561"/>
              <a:gd name="T36" fmla="*/ 340 w 587"/>
              <a:gd name="T37" fmla="*/ 227 h 561"/>
              <a:gd name="T38" fmla="*/ 307 w 587"/>
              <a:gd name="T39" fmla="*/ 94 h 561"/>
              <a:gd name="T40" fmla="*/ 467 w 587"/>
              <a:gd name="T41" fmla="*/ 94 h 561"/>
              <a:gd name="T42" fmla="*/ 434 w 587"/>
              <a:gd name="T43" fmla="*/ 227 h 561"/>
              <a:gd name="T44" fmla="*/ 400 w 587"/>
              <a:gd name="T45" fmla="*/ 94 h 561"/>
              <a:gd name="T46" fmla="*/ 549 w 587"/>
              <a:gd name="T47" fmla="*/ 94 h 561"/>
              <a:gd name="T48" fmla="*/ 553 w 587"/>
              <a:gd name="T49" fmla="*/ 213 h 561"/>
              <a:gd name="T50" fmla="*/ 494 w 587"/>
              <a:gd name="T51" fmla="*/ 212 h 561"/>
              <a:gd name="T52" fmla="*/ 107 w 587"/>
              <a:gd name="T53" fmla="*/ 234 h 561"/>
              <a:gd name="T54" fmla="*/ 200 w 587"/>
              <a:gd name="T55" fmla="*/ 234 h 561"/>
              <a:gd name="T56" fmla="*/ 294 w 587"/>
              <a:gd name="T57" fmla="*/ 234 h 561"/>
              <a:gd name="T58" fmla="*/ 387 w 587"/>
              <a:gd name="T59" fmla="*/ 234 h 561"/>
              <a:gd name="T60" fmla="*/ 480 w 587"/>
              <a:gd name="T61" fmla="*/ 234 h 561"/>
              <a:gd name="T62" fmla="*/ 547 w 587"/>
              <a:gd name="T63" fmla="*/ 250 h 561"/>
              <a:gd name="T64" fmla="*/ 507 w 587"/>
              <a:gd name="T65" fmla="*/ 534 h 561"/>
              <a:gd name="T66" fmla="*/ 360 w 587"/>
              <a:gd name="T67" fmla="*/ 294 h 561"/>
              <a:gd name="T68" fmla="*/ 40 w 587"/>
              <a:gd name="T69" fmla="*/ 534 h 561"/>
              <a:gd name="T70" fmla="*/ 60 w 587"/>
              <a:gd name="T71" fmla="*/ 254 h 561"/>
              <a:gd name="T72" fmla="*/ 80 w 587"/>
              <a:gd name="T73" fmla="*/ 294 h 561"/>
              <a:gd name="T74" fmla="*/ 320 w 587"/>
              <a:gd name="T75" fmla="*/ 494 h 561"/>
              <a:gd name="T76" fmla="*/ 80 w 587"/>
              <a:gd name="T77" fmla="*/ 294 h 561"/>
              <a:gd name="T78" fmla="*/ 294 w 587"/>
              <a:gd name="T79" fmla="*/ 320 h 561"/>
              <a:gd name="T80" fmla="*/ 107 w 587"/>
              <a:gd name="T81" fmla="*/ 467 h 561"/>
              <a:gd name="T82" fmla="*/ 387 w 587"/>
              <a:gd name="T83" fmla="*/ 320 h 561"/>
              <a:gd name="T84" fmla="*/ 480 w 587"/>
              <a:gd name="T85" fmla="*/ 534 h 561"/>
              <a:gd name="T86" fmla="*/ 387 w 587"/>
              <a:gd name="T87" fmla="*/ 32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87" h="561">
                <a:moveTo>
                  <a:pt x="14" y="0"/>
                </a:moveTo>
                <a:lnTo>
                  <a:pt x="14" y="79"/>
                </a:lnTo>
                <a:cubicBezTo>
                  <a:pt x="13" y="82"/>
                  <a:pt x="0" y="144"/>
                  <a:pt x="0" y="180"/>
                </a:cubicBezTo>
                <a:cubicBezTo>
                  <a:pt x="2" y="199"/>
                  <a:pt x="4" y="214"/>
                  <a:pt x="14" y="231"/>
                </a:cubicBezTo>
                <a:lnTo>
                  <a:pt x="14" y="560"/>
                </a:lnTo>
                <a:cubicBezTo>
                  <a:pt x="201" y="561"/>
                  <a:pt x="387" y="560"/>
                  <a:pt x="574" y="560"/>
                </a:cubicBezTo>
                <a:lnTo>
                  <a:pt x="574" y="231"/>
                </a:lnTo>
                <a:cubicBezTo>
                  <a:pt x="584" y="216"/>
                  <a:pt x="587" y="196"/>
                  <a:pt x="587" y="180"/>
                </a:cubicBezTo>
                <a:cubicBezTo>
                  <a:pt x="587" y="144"/>
                  <a:pt x="574" y="82"/>
                  <a:pt x="574" y="79"/>
                </a:cubicBezTo>
                <a:lnTo>
                  <a:pt x="574" y="0"/>
                </a:lnTo>
                <a:lnTo>
                  <a:pt x="14" y="0"/>
                </a:lnTo>
                <a:close/>
                <a:moveTo>
                  <a:pt x="40" y="27"/>
                </a:moveTo>
                <a:lnTo>
                  <a:pt x="547" y="27"/>
                </a:lnTo>
                <a:lnTo>
                  <a:pt x="547" y="67"/>
                </a:lnTo>
                <a:cubicBezTo>
                  <a:pt x="378" y="67"/>
                  <a:pt x="209" y="67"/>
                  <a:pt x="40" y="67"/>
                </a:cubicBezTo>
                <a:lnTo>
                  <a:pt x="40" y="27"/>
                </a:lnTo>
                <a:close/>
                <a:moveTo>
                  <a:pt x="39" y="94"/>
                </a:moveTo>
                <a:lnTo>
                  <a:pt x="94" y="94"/>
                </a:lnTo>
                <a:lnTo>
                  <a:pt x="94" y="212"/>
                </a:lnTo>
                <a:cubicBezTo>
                  <a:pt x="85" y="221"/>
                  <a:pt x="74" y="227"/>
                  <a:pt x="60" y="227"/>
                </a:cubicBezTo>
                <a:cubicBezTo>
                  <a:pt x="34" y="224"/>
                  <a:pt x="27" y="205"/>
                  <a:pt x="27" y="180"/>
                </a:cubicBezTo>
                <a:cubicBezTo>
                  <a:pt x="27" y="154"/>
                  <a:pt x="36" y="106"/>
                  <a:pt x="39" y="94"/>
                </a:cubicBezTo>
                <a:close/>
                <a:moveTo>
                  <a:pt x="120" y="94"/>
                </a:moveTo>
                <a:lnTo>
                  <a:pt x="187" y="94"/>
                </a:lnTo>
                <a:lnTo>
                  <a:pt x="187" y="212"/>
                </a:lnTo>
                <a:cubicBezTo>
                  <a:pt x="179" y="221"/>
                  <a:pt x="167" y="227"/>
                  <a:pt x="154" y="227"/>
                </a:cubicBezTo>
                <a:cubicBezTo>
                  <a:pt x="140" y="227"/>
                  <a:pt x="129" y="221"/>
                  <a:pt x="120" y="212"/>
                </a:cubicBezTo>
                <a:lnTo>
                  <a:pt x="120" y="94"/>
                </a:lnTo>
                <a:close/>
                <a:moveTo>
                  <a:pt x="214" y="94"/>
                </a:moveTo>
                <a:lnTo>
                  <a:pt x="280" y="94"/>
                </a:lnTo>
                <a:lnTo>
                  <a:pt x="280" y="212"/>
                </a:lnTo>
                <a:cubicBezTo>
                  <a:pt x="272" y="221"/>
                  <a:pt x="260" y="227"/>
                  <a:pt x="247" y="227"/>
                </a:cubicBezTo>
                <a:cubicBezTo>
                  <a:pt x="234" y="227"/>
                  <a:pt x="222" y="221"/>
                  <a:pt x="214" y="212"/>
                </a:cubicBezTo>
                <a:lnTo>
                  <a:pt x="214" y="94"/>
                </a:lnTo>
                <a:close/>
                <a:moveTo>
                  <a:pt x="307" y="94"/>
                </a:moveTo>
                <a:lnTo>
                  <a:pt x="374" y="94"/>
                </a:lnTo>
                <a:lnTo>
                  <a:pt x="374" y="212"/>
                </a:lnTo>
                <a:cubicBezTo>
                  <a:pt x="365" y="221"/>
                  <a:pt x="354" y="227"/>
                  <a:pt x="340" y="227"/>
                </a:cubicBezTo>
                <a:cubicBezTo>
                  <a:pt x="327" y="227"/>
                  <a:pt x="316" y="221"/>
                  <a:pt x="307" y="212"/>
                </a:cubicBezTo>
                <a:lnTo>
                  <a:pt x="307" y="94"/>
                </a:lnTo>
                <a:close/>
                <a:moveTo>
                  <a:pt x="400" y="94"/>
                </a:moveTo>
                <a:lnTo>
                  <a:pt x="467" y="94"/>
                </a:lnTo>
                <a:lnTo>
                  <a:pt x="467" y="212"/>
                </a:lnTo>
                <a:cubicBezTo>
                  <a:pt x="459" y="221"/>
                  <a:pt x="447" y="227"/>
                  <a:pt x="434" y="227"/>
                </a:cubicBezTo>
                <a:cubicBezTo>
                  <a:pt x="420" y="227"/>
                  <a:pt x="409" y="221"/>
                  <a:pt x="400" y="212"/>
                </a:cubicBezTo>
                <a:lnTo>
                  <a:pt x="400" y="94"/>
                </a:lnTo>
                <a:close/>
                <a:moveTo>
                  <a:pt x="494" y="94"/>
                </a:moveTo>
                <a:lnTo>
                  <a:pt x="549" y="94"/>
                </a:lnTo>
                <a:cubicBezTo>
                  <a:pt x="551" y="106"/>
                  <a:pt x="560" y="154"/>
                  <a:pt x="560" y="180"/>
                </a:cubicBezTo>
                <a:cubicBezTo>
                  <a:pt x="560" y="194"/>
                  <a:pt x="558" y="206"/>
                  <a:pt x="553" y="213"/>
                </a:cubicBezTo>
                <a:cubicBezTo>
                  <a:pt x="546" y="223"/>
                  <a:pt x="537" y="227"/>
                  <a:pt x="527" y="227"/>
                </a:cubicBezTo>
                <a:cubicBezTo>
                  <a:pt x="514" y="227"/>
                  <a:pt x="502" y="221"/>
                  <a:pt x="494" y="212"/>
                </a:cubicBezTo>
                <a:lnTo>
                  <a:pt x="494" y="94"/>
                </a:lnTo>
                <a:close/>
                <a:moveTo>
                  <a:pt x="107" y="234"/>
                </a:moveTo>
                <a:cubicBezTo>
                  <a:pt x="120" y="246"/>
                  <a:pt x="135" y="254"/>
                  <a:pt x="154" y="254"/>
                </a:cubicBezTo>
                <a:cubicBezTo>
                  <a:pt x="172" y="254"/>
                  <a:pt x="188" y="246"/>
                  <a:pt x="200" y="234"/>
                </a:cubicBezTo>
                <a:cubicBezTo>
                  <a:pt x="213" y="246"/>
                  <a:pt x="229" y="254"/>
                  <a:pt x="247" y="254"/>
                </a:cubicBezTo>
                <a:cubicBezTo>
                  <a:pt x="265" y="254"/>
                  <a:pt x="281" y="246"/>
                  <a:pt x="294" y="234"/>
                </a:cubicBezTo>
                <a:cubicBezTo>
                  <a:pt x="307" y="246"/>
                  <a:pt x="322" y="254"/>
                  <a:pt x="340" y="254"/>
                </a:cubicBezTo>
                <a:cubicBezTo>
                  <a:pt x="359" y="254"/>
                  <a:pt x="374" y="246"/>
                  <a:pt x="387" y="234"/>
                </a:cubicBezTo>
                <a:cubicBezTo>
                  <a:pt x="400" y="246"/>
                  <a:pt x="415" y="254"/>
                  <a:pt x="434" y="254"/>
                </a:cubicBezTo>
                <a:cubicBezTo>
                  <a:pt x="452" y="254"/>
                  <a:pt x="468" y="246"/>
                  <a:pt x="480" y="234"/>
                </a:cubicBezTo>
                <a:cubicBezTo>
                  <a:pt x="493" y="246"/>
                  <a:pt x="509" y="254"/>
                  <a:pt x="527" y="254"/>
                </a:cubicBezTo>
                <a:cubicBezTo>
                  <a:pt x="534" y="254"/>
                  <a:pt x="541" y="253"/>
                  <a:pt x="547" y="250"/>
                </a:cubicBezTo>
                <a:lnTo>
                  <a:pt x="547" y="534"/>
                </a:lnTo>
                <a:lnTo>
                  <a:pt x="507" y="534"/>
                </a:lnTo>
                <a:lnTo>
                  <a:pt x="507" y="294"/>
                </a:lnTo>
                <a:lnTo>
                  <a:pt x="360" y="294"/>
                </a:lnTo>
                <a:lnTo>
                  <a:pt x="360" y="534"/>
                </a:lnTo>
                <a:lnTo>
                  <a:pt x="40" y="534"/>
                </a:lnTo>
                <a:lnTo>
                  <a:pt x="40" y="250"/>
                </a:lnTo>
                <a:cubicBezTo>
                  <a:pt x="47" y="253"/>
                  <a:pt x="53" y="254"/>
                  <a:pt x="60" y="254"/>
                </a:cubicBezTo>
                <a:cubicBezTo>
                  <a:pt x="79" y="254"/>
                  <a:pt x="94" y="246"/>
                  <a:pt x="107" y="234"/>
                </a:cubicBezTo>
                <a:close/>
                <a:moveTo>
                  <a:pt x="80" y="294"/>
                </a:moveTo>
                <a:lnTo>
                  <a:pt x="80" y="494"/>
                </a:lnTo>
                <a:lnTo>
                  <a:pt x="320" y="494"/>
                </a:lnTo>
                <a:lnTo>
                  <a:pt x="320" y="294"/>
                </a:lnTo>
                <a:lnTo>
                  <a:pt x="80" y="294"/>
                </a:lnTo>
                <a:close/>
                <a:moveTo>
                  <a:pt x="107" y="320"/>
                </a:moveTo>
                <a:lnTo>
                  <a:pt x="294" y="320"/>
                </a:lnTo>
                <a:lnTo>
                  <a:pt x="294" y="467"/>
                </a:lnTo>
                <a:lnTo>
                  <a:pt x="107" y="467"/>
                </a:lnTo>
                <a:lnTo>
                  <a:pt x="107" y="320"/>
                </a:lnTo>
                <a:close/>
                <a:moveTo>
                  <a:pt x="387" y="320"/>
                </a:moveTo>
                <a:lnTo>
                  <a:pt x="480" y="320"/>
                </a:lnTo>
                <a:lnTo>
                  <a:pt x="480" y="534"/>
                </a:lnTo>
                <a:lnTo>
                  <a:pt x="387" y="534"/>
                </a:lnTo>
                <a:lnTo>
                  <a:pt x="387" y="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53295B-8941-D771-E2CE-0F1CE0DCC4BC}"/>
              </a:ext>
            </a:extLst>
          </p:cNvPr>
          <p:cNvSpPr txBox="1"/>
          <p:nvPr/>
        </p:nvSpPr>
        <p:spPr>
          <a:xfrm>
            <a:off x="651779" y="4162852"/>
            <a:ext cx="5052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휴계편의</a:t>
            </a:r>
            <a:endParaRPr lang="ko-KR" altLang="en-US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9C700E-C5EB-96E3-147A-8AB53033E3F3}"/>
              </a:ext>
            </a:extLst>
          </p:cNvPr>
          <p:cNvSpPr/>
          <p:nvPr/>
        </p:nvSpPr>
        <p:spPr>
          <a:xfrm>
            <a:off x="657057" y="1018692"/>
            <a:ext cx="473386" cy="387548"/>
          </a:xfrm>
          <a:prstGeom prst="rect">
            <a:avLst/>
          </a:prstGeom>
          <a:solidFill>
            <a:srgbClr val="4F5D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C4C771-EC89-C8BD-F49A-B0479762EBB6}"/>
              </a:ext>
            </a:extLst>
          </p:cNvPr>
          <p:cNvSpPr txBox="1"/>
          <p:nvPr/>
        </p:nvSpPr>
        <p:spPr>
          <a:xfrm>
            <a:off x="646478" y="1058578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농촌재생</a:t>
            </a:r>
            <a:endParaRPr lang="en-US" altLang="ko-KR" sz="700" dirty="0"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계획모의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70FD0C-056A-8EE6-868B-1D809D382965}"/>
              </a:ext>
            </a:extLst>
          </p:cNvPr>
          <p:cNvSpPr txBox="1"/>
          <p:nvPr/>
        </p:nvSpPr>
        <p:spPr>
          <a:xfrm>
            <a:off x="6116086" y="129647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사업후</a:t>
            </a:r>
            <a:endParaRPr lang="ko-KR" altLang="en-US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F4B30-0ECE-0EA8-8D68-81ADCE939EF5}"/>
              </a:ext>
            </a:extLst>
          </p:cNvPr>
          <p:cNvSpPr txBox="1"/>
          <p:nvPr/>
        </p:nvSpPr>
        <p:spPr>
          <a:xfrm>
            <a:off x="1422604" y="127625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사업전</a:t>
            </a:r>
            <a:endParaRPr lang="ko-KR" altLang="en-US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4335D32-EB05-FC0E-8C22-2878B479481F}"/>
              </a:ext>
            </a:extLst>
          </p:cNvPr>
          <p:cNvCxnSpPr>
            <a:cxnSpLocks/>
          </p:cNvCxnSpPr>
          <p:nvPr/>
        </p:nvCxnSpPr>
        <p:spPr>
          <a:xfrm>
            <a:off x="5952060" y="957263"/>
            <a:ext cx="0" cy="52997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5F99EED-7065-E48E-90C1-9296C194FC59}"/>
              </a:ext>
            </a:extLst>
          </p:cNvPr>
          <p:cNvSpPr/>
          <p:nvPr/>
        </p:nvSpPr>
        <p:spPr>
          <a:xfrm>
            <a:off x="639079" y="7898427"/>
            <a:ext cx="4982072" cy="261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F635C3-A5BD-A65E-941E-3E0D0B6709F0}"/>
              </a:ext>
            </a:extLst>
          </p:cNvPr>
          <p:cNvSpPr txBox="1"/>
          <p:nvPr/>
        </p:nvSpPr>
        <p:spPr>
          <a:xfrm>
            <a:off x="-1993466" y="-2403481"/>
            <a:ext cx="88265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/>
              <a:t>8 </a:t>
            </a:r>
            <a:r>
              <a:rPr lang="ko-KR" altLang="en-US" sz="600" dirty="0" err="1"/>
              <a:t>꽃동네장애인공동생활가정</a:t>
            </a:r>
            <a:r>
              <a:rPr lang="ko-KR" altLang="en-US" sz="600" dirty="0"/>
              <a:t> </a:t>
            </a:r>
            <a:r>
              <a:rPr lang="ko-KR" altLang="en-US" sz="600" dirty="0" err="1"/>
              <a:t>꿈의집</a:t>
            </a:r>
            <a:r>
              <a:rPr lang="ko-KR" altLang="en-US" sz="600" dirty="0"/>
              <a:t> 생활시설 진천군 </a:t>
            </a:r>
            <a:r>
              <a:rPr lang="ko-KR" altLang="en-US" sz="600" dirty="0" err="1"/>
              <a:t>덕산면</a:t>
            </a:r>
            <a:r>
              <a:rPr lang="ko-KR" altLang="en-US" sz="600" dirty="0"/>
              <a:t> 대하로 </a:t>
            </a:r>
            <a:r>
              <a:rPr lang="en-US" altLang="ko-KR" sz="600" dirty="0"/>
              <a:t>195, 201</a:t>
            </a:r>
            <a:r>
              <a:rPr lang="ko-KR" altLang="en-US" sz="600" dirty="0"/>
              <a:t>동 </a:t>
            </a:r>
            <a:r>
              <a:rPr lang="en-US" altLang="ko-KR" sz="600" dirty="0"/>
              <a:t>203</a:t>
            </a:r>
            <a:r>
              <a:rPr lang="ko-KR" altLang="en-US" sz="600" dirty="0"/>
              <a:t>호</a:t>
            </a:r>
            <a:r>
              <a:rPr lang="en-US" altLang="ko-KR" sz="600" dirty="0"/>
              <a:t>(</a:t>
            </a:r>
            <a:r>
              <a:rPr lang="ko-KR" altLang="en-US" sz="600" dirty="0"/>
              <a:t>영무예다음</a:t>
            </a:r>
            <a:r>
              <a:rPr lang="en-US" altLang="ko-KR" sz="600" dirty="0"/>
              <a:t>2</a:t>
            </a:r>
            <a:r>
              <a:rPr lang="ko-KR" altLang="en-US" sz="600" dirty="0"/>
              <a:t>차</a:t>
            </a:r>
            <a:r>
              <a:rPr lang="en-US" altLang="ko-KR" sz="600" dirty="0"/>
              <a:t>@) 043-930-0292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7 </a:t>
            </a:r>
            <a:r>
              <a:rPr lang="ko-KR" altLang="en-US" sz="600" dirty="0" err="1"/>
              <a:t>꽃동네장애인공동생활가정</a:t>
            </a:r>
            <a:r>
              <a:rPr lang="ko-KR" altLang="en-US" sz="600" dirty="0"/>
              <a:t> </a:t>
            </a:r>
            <a:r>
              <a:rPr lang="ko-KR" altLang="en-US" sz="600" dirty="0" err="1"/>
              <a:t>빛의집</a:t>
            </a:r>
            <a:r>
              <a:rPr lang="ko-KR" altLang="en-US" sz="600" dirty="0"/>
              <a:t> 생활시설 진천군 </a:t>
            </a:r>
            <a:r>
              <a:rPr lang="ko-KR" altLang="en-US" sz="600" dirty="0" err="1"/>
              <a:t>덕산면</a:t>
            </a:r>
            <a:r>
              <a:rPr lang="ko-KR" altLang="en-US" sz="600" dirty="0"/>
              <a:t> 대하로 </a:t>
            </a:r>
            <a:r>
              <a:rPr lang="en-US" altLang="ko-KR" sz="600" dirty="0"/>
              <a:t>195, 201</a:t>
            </a:r>
            <a:r>
              <a:rPr lang="ko-KR" altLang="en-US" sz="600" dirty="0"/>
              <a:t>동 </a:t>
            </a:r>
            <a:r>
              <a:rPr lang="en-US" altLang="ko-KR" sz="600" dirty="0"/>
              <a:t>204</a:t>
            </a:r>
            <a:r>
              <a:rPr lang="ko-KR" altLang="en-US" sz="600" dirty="0"/>
              <a:t>호</a:t>
            </a:r>
            <a:r>
              <a:rPr lang="en-US" altLang="ko-KR" sz="600" dirty="0"/>
              <a:t>(</a:t>
            </a:r>
            <a:r>
              <a:rPr lang="ko-KR" altLang="en-US" sz="600" dirty="0"/>
              <a:t>영무예다음</a:t>
            </a:r>
            <a:r>
              <a:rPr lang="en-US" altLang="ko-KR" sz="600" dirty="0"/>
              <a:t>2</a:t>
            </a:r>
            <a:r>
              <a:rPr lang="ko-KR" altLang="en-US" sz="600" dirty="0"/>
              <a:t>차</a:t>
            </a:r>
            <a:r>
              <a:rPr lang="en-US" altLang="ko-KR" sz="600" dirty="0"/>
              <a:t>@) 043-930-0292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6 </a:t>
            </a:r>
            <a:r>
              <a:rPr lang="ko-KR" altLang="en-US" sz="600" dirty="0"/>
              <a:t>다락방 생활시설	평가보기 </a:t>
            </a:r>
            <a:endParaRPr lang="en-US" altLang="ko-KR" sz="600" dirty="0"/>
          </a:p>
          <a:p>
            <a:r>
              <a:rPr lang="en-US" altLang="ko-KR" sz="600" dirty="0"/>
              <a:t>5 </a:t>
            </a:r>
            <a:r>
              <a:rPr lang="ko-KR" altLang="en-US" sz="600" dirty="0" err="1"/>
              <a:t>생거진천종합사회복지관</a:t>
            </a:r>
            <a:r>
              <a:rPr lang="ko-KR" altLang="en-US" sz="600" dirty="0"/>
              <a:t> 이용시설	진천군 </a:t>
            </a:r>
            <a:r>
              <a:rPr lang="ko-KR" altLang="en-US" sz="600" dirty="0" err="1"/>
              <a:t>진천읍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중앙북</a:t>
            </a:r>
            <a:r>
              <a:rPr lang="en-US" altLang="ko-KR" sz="600" dirty="0"/>
              <a:t>1</a:t>
            </a:r>
            <a:r>
              <a:rPr lang="ko-KR" altLang="en-US" sz="600" dirty="0"/>
              <a:t>길 </a:t>
            </a:r>
            <a:r>
              <a:rPr lang="en-US" altLang="ko-KR" sz="600" dirty="0"/>
              <a:t>11-10 043-539-3238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4 </a:t>
            </a:r>
            <a:r>
              <a:rPr lang="ko-KR" altLang="en-US" sz="600" dirty="0"/>
              <a:t>진천군 장애인복지관      이용시설	충청북도 진천군 </a:t>
            </a:r>
            <a:r>
              <a:rPr lang="ko-KR" altLang="en-US" sz="600" dirty="0" err="1"/>
              <a:t>진천읍</a:t>
            </a:r>
            <a:r>
              <a:rPr lang="ko-KR" altLang="en-US" sz="600" dirty="0"/>
              <a:t> 문화</a:t>
            </a:r>
            <a:r>
              <a:rPr lang="en-US" altLang="ko-KR" sz="600" dirty="0"/>
              <a:t>6</a:t>
            </a:r>
            <a:r>
              <a:rPr lang="ko-KR" altLang="en-US" sz="600" dirty="0"/>
              <a:t>안길 </a:t>
            </a:r>
            <a:r>
              <a:rPr lang="en-US" altLang="ko-KR" sz="600" dirty="0"/>
              <a:t>14-14 (</a:t>
            </a:r>
            <a:r>
              <a:rPr lang="ko-KR" altLang="en-US" sz="600" dirty="0" err="1"/>
              <a:t>벽암리</a:t>
            </a:r>
            <a:r>
              <a:rPr lang="ko-KR" altLang="en-US" sz="600" dirty="0"/>
              <a:t> </a:t>
            </a:r>
            <a:r>
              <a:rPr lang="en-US" altLang="ko-KR" sz="600" dirty="0"/>
              <a:t>509-20) 043-534-4455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3	</a:t>
            </a:r>
          </a:p>
          <a:p>
            <a:r>
              <a:rPr lang="ko-KR" altLang="en-US" sz="600" dirty="0"/>
              <a:t>진천군노인복지관</a:t>
            </a:r>
          </a:p>
          <a:p>
            <a:r>
              <a:rPr lang="ko-KR" altLang="en-US" sz="600" dirty="0"/>
              <a:t>이용시설	</a:t>
            </a:r>
          </a:p>
          <a:p>
            <a:r>
              <a:rPr lang="ko-KR" altLang="en-US" sz="600" dirty="0"/>
              <a:t>진천군 </a:t>
            </a:r>
            <a:r>
              <a:rPr lang="ko-KR" altLang="en-US" sz="600" dirty="0" err="1"/>
              <a:t>진천읍</a:t>
            </a:r>
            <a:r>
              <a:rPr lang="ko-KR" altLang="en-US" sz="600" dirty="0"/>
              <a:t> 문화 </a:t>
            </a:r>
            <a:r>
              <a:rPr lang="en-US" altLang="ko-KR" sz="600" dirty="0"/>
              <a:t>7</a:t>
            </a:r>
            <a:r>
              <a:rPr lang="ko-KR" altLang="en-US" sz="600" dirty="0"/>
              <a:t>길 </a:t>
            </a:r>
            <a:r>
              <a:rPr lang="en-US" altLang="ko-KR" sz="600" dirty="0"/>
              <a:t>12-6</a:t>
            </a:r>
          </a:p>
          <a:p>
            <a:endParaRPr lang="en-US" altLang="ko-KR" sz="600" dirty="0"/>
          </a:p>
          <a:p>
            <a:r>
              <a:rPr lang="en-US" altLang="ko-KR" sz="600" dirty="0"/>
              <a:t>043-533-2716	</a:t>
            </a:r>
            <a:r>
              <a:rPr lang="ko-KR" altLang="en-US" sz="600" dirty="0"/>
              <a:t>평가보기</a:t>
            </a:r>
          </a:p>
          <a:p>
            <a:r>
              <a:rPr lang="en-US" altLang="ko-KR" sz="600" dirty="0"/>
              <a:t>2	</a:t>
            </a:r>
          </a:p>
          <a:p>
            <a:r>
              <a:rPr lang="ko-KR" altLang="en-US" sz="600" dirty="0"/>
              <a:t>진천군장애인보호작업장</a:t>
            </a:r>
          </a:p>
          <a:p>
            <a:r>
              <a:rPr lang="ko-KR" altLang="en-US" sz="600" dirty="0"/>
              <a:t>이용시설	</a:t>
            </a:r>
          </a:p>
          <a:p>
            <a:r>
              <a:rPr lang="ko-KR" altLang="en-US" sz="600" dirty="0"/>
              <a:t>진천군 광혜원면 </a:t>
            </a:r>
            <a:r>
              <a:rPr lang="ko-KR" altLang="en-US" sz="600" dirty="0" err="1"/>
              <a:t>살천이길</a:t>
            </a:r>
            <a:r>
              <a:rPr lang="ko-KR" altLang="en-US" sz="600" dirty="0"/>
              <a:t> </a:t>
            </a:r>
            <a:r>
              <a:rPr lang="en-US" altLang="ko-KR" sz="600" dirty="0"/>
              <a:t>38-2</a:t>
            </a:r>
          </a:p>
          <a:p>
            <a:endParaRPr lang="en-US" altLang="ko-KR" sz="600" dirty="0"/>
          </a:p>
          <a:p>
            <a:r>
              <a:rPr lang="en-US" altLang="ko-KR" sz="600" dirty="0"/>
              <a:t>043-535-4100	</a:t>
            </a:r>
            <a:endParaRPr lang="ko-KR" altLang="en-US" sz="600" dirty="0"/>
          </a:p>
        </p:txBody>
      </p:sp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FB222301-EF25-26DA-2E83-1074DF173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07682"/>
              </p:ext>
            </p:extLst>
          </p:nvPr>
        </p:nvGraphicFramePr>
        <p:xfrm>
          <a:off x="752387" y="8305704"/>
          <a:ext cx="4762597" cy="18540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7986">
                  <a:extLst>
                    <a:ext uri="{9D8B030D-6E8A-4147-A177-3AD203B41FA5}">
                      <a16:colId xmlns:a16="http://schemas.microsoft.com/office/drawing/2014/main" val="703526214"/>
                    </a:ext>
                  </a:extLst>
                </a:gridCol>
                <a:gridCol w="812036">
                  <a:extLst>
                    <a:ext uri="{9D8B030D-6E8A-4147-A177-3AD203B41FA5}">
                      <a16:colId xmlns:a16="http://schemas.microsoft.com/office/drawing/2014/main" val="1621244653"/>
                    </a:ext>
                  </a:extLst>
                </a:gridCol>
                <a:gridCol w="683711">
                  <a:extLst>
                    <a:ext uri="{9D8B030D-6E8A-4147-A177-3AD203B41FA5}">
                      <a16:colId xmlns:a16="http://schemas.microsoft.com/office/drawing/2014/main" val="3963354190"/>
                    </a:ext>
                  </a:extLst>
                </a:gridCol>
                <a:gridCol w="1476405">
                  <a:extLst>
                    <a:ext uri="{9D8B030D-6E8A-4147-A177-3AD203B41FA5}">
                      <a16:colId xmlns:a16="http://schemas.microsoft.com/office/drawing/2014/main" val="2132453094"/>
                    </a:ext>
                  </a:extLst>
                </a:gridCol>
                <a:gridCol w="1044444">
                  <a:extLst>
                    <a:ext uri="{9D8B030D-6E8A-4147-A177-3AD203B41FA5}">
                      <a16:colId xmlns:a16="http://schemas.microsoft.com/office/drawing/2014/main" val="1367931284"/>
                    </a:ext>
                  </a:extLst>
                </a:gridCol>
                <a:gridCol w="488015">
                  <a:extLst>
                    <a:ext uri="{9D8B030D-6E8A-4147-A177-3AD203B41FA5}">
                      <a16:colId xmlns:a16="http://schemas.microsoft.com/office/drawing/2014/main" val="928486956"/>
                    </a:ext>
                  </a:extLst>
                </a:gridCol>
              </a:tblGrid>
              <a:tr h="253869"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시설명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주조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117340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꿈의집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생활시설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덕산면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대하로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195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043-930-029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419140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장애인복지관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안길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043-534-4455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24399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노인복지관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길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043-533-2716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62786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꿈의집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생활시설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덕산면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대하로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195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043-930-0339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720996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진천복지관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안길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043-534-4255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57632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노이복지관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이용시설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진천군 </a:t>
                      </a:r>
                      <a:r>
                        <a:rPr lang="ko-KR" altLang="en-US" sz="9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진천읍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문화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길 </a:t>
                      </a:r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043-503-6776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934785"/>
                  </a:ext>
                </a:extLst>
              </a:tr>
              <a:tr h="222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521102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64B7748-A374-01F4-0FA4-39DF48766875}"/>
              </a:ext>
            </a:extLst>
          </p:cNvPr>
          <p:cNvSpPr txBox="1"/>
          <p:nvPr/>
        </p:nvSpPr>
        <p:spPr>
          <a:xfrm>
            <a:off x="699156" y="7926841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농촌재생계획 모의 </a:t>
            </a:r>
            <a:r>
              <a:rPr lang="en-US" altLang="ko-KR" sz="14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| </a:t>
            </a:r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생활서비스</a:t>
            </a:r>
            <a:r>
              <a:rPr lang="en-US" altLang="ko-KR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복지</a:t>
            </a:r>
            <a:r>
              <a:rPr lang="en-US" altLang="ko-KR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 </a:t>
            </a:r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계획 모의</a:t>
            </a:r>
            <a:endParaRPr lang="ko-KR" altLang="en-US" sz="14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57" name="Edit File">
            <a:extLst>
              <a:ext uri="{FF2B5EF4-FFF2-40B4-BE49-F238E27FC236}">
                <a16:creationId xmlns:a16="http://schemas.microsoft.com/office/drawing/2014/main" id="{FA51B48B-5480-C1D6-3C8F-0D5D4437B77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2729" y="8590501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Pagination">
            <a:extLst>
              <a:ext uri="{FF2B5EF4-FFF2-40B4-BE49-F238E27FC236}">
                <a16:creationId xmlns:a16="http://schemas.microsoft.com/office/drawing/2014/main" id="{225EDE11-E534-4AA7-665A-89DDE864434F}"/>
              </a:ext>
            </a:extLst>
          </p:cNvPr>
          <p:cNvSpPr txBox="1"/>
          <p:nvPr/>
        </p:nvSpPr>
        <p:spPr>
          <a:xfrm>
            <a:off x="2338436" y="10241004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grpSp>
        <p:nvGrpSpPr>
          <p:cNvPr id="60" name="Close Button" descr="&lt;SmartSettings&gt;&lt;SmartResize enabled=&quot;True&quot; minWidth=&quot;12&quot; minHeight=&quot;12&quot; /&gt;&lt;/SmartSettings&gt;">
            <a:extLst>
              <a:ext uri="{FF2B5EF4-FFF2-40B4-BE49-F238E27FC236}">
                <a16:creationId xmlns:a16="http://schemas.microsoft.com/office/drawing/2014/main" id="{71145119-2820-2E70-9631-193834499CF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61922" y="7969630"/>
            <a:ext cx="581267" cy="244305"/>
            <a:chOff x="1642629" y="2531766"/>
            <a:chExt cx="575772" cy="241995"/>
          </a:xfrm>
        </p:grpSpPr>
        <p:sp>
          <p:nvSpPr>
            <p:cNvPr id="61" name="Button">
              <a:extLst>
                <a:ext uri="{FF2B5EF4-FFF2-40B4-BE49-F238E27FC236}">
                  <a16:creationId xmlns:a16="http://schemas.microsoft.com/office/drawing/2014/main" id="{7C251280-3ED9-FB74-B611-24B189D89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629" y="2531766"/>
              <a:ext cx="57577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Close</a:t>
              </a:r>
            </a:p>
          </p:txBody>
        </p:sp>
        <p:sp>
          <p:nvSpPr>
            <p:cNvPr id="62" name="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6827D8B-E525-AD4C-AC4C-70E8AA5FD3F4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21908" y="2611711"/>
              <a:ext cx="84838" cy="8210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Edit File">
            <a:extLst>
              <a:ext uri="{FF2B5EF4-FFF2-40B4-BE49-F238E27FC236}">
                <a16:creationId xmlns:a16="http://schemas.microsoft.com/office/drawing/2014/main" id="{2BA39360-1F8F-BAEA-7E52-8BCDEB0D44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2729" y="8818807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Edit File">
            <a:extLst>
              <a:ext uri="{FF2B5EF4-FFF2-40B4-BE49-F238E27FC236}">
                <a16:creationId xmlns:a16="http://schemas.microsoft.com/office/drawing/2014/main" id="{05557CCA-5AC8-57AB-93AC-2B5B892E64E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2729" y="9048201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Edit File">
            <a:extLst>
              <a:ext uri="{FF2B5EF4-FFF2-40B4-BE49-F238E27FC236}">
                <a16:creationId xmlns:a16="http://schemas.microsoft.com/office/drawing/2014/main" id="{5EB887FC-CA72-96BC-DB9A-B3A6D6622A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2729" y="9267117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Edit File">
            <a:extLst>
              <a:ext uri="{FF2B5EF4-FFF2-40B4-BE49-F238E27FC236}">
                <a16:creationId xmlns:a16="http://schemas.microsoft.com/office/drawing/2014/main" id="{04ADBC1C-63D3-6C80-F968-66B09990F9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2729" y="9495423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Edit File">
            <a:extLst>
              <a:ext uri="{FF2B5EF4-FFF2-40B4-BE49-F238E27FC236}">
                <a16:creationId xmlns:a16="http://schemas.microsoft.com/office/drawing/2014/main" id="{E12F1821-FC55-578F-4FB7-5018F0F18E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42729" y="9724817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Edit File">
            <a:extLst>
              <a:ext uri="{FF2B5EF4-FFF2-40B4-BE49-F238E27FC236}">
                <a16:creationId xmlns:a16="http://schemas.microsoft.com/office/drawing/2014/main" id="{F4F1D31A-D383-61C6-8F36-DFA48F546B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0349" y="9945797"/>
            <a:ext cx="150813" cy="163513"/>
          </a:xfrm>
          <a:custGeom>
            <a:avLst/>
            <a:gdLst>
              <a:gd name="T0" fmla="*/ 0 w 623"/>
              <a:gd name="T1" fmla="*/ 0 h 669"/>
              <a:gd name="T2" fmla="*/ 0 w 623"/>
              <a:gd name="T3" fmla="*/ 640 h 669"/>
              <a:gd name="T4" fmla="*/ 226 w 623"/>
              <a:gd name="T5" fmla="*/ 640 h 669"/>
              <a:gd name="T6" fmla="*/ 226 w 623"/>
              <a:gd name="T7" fmla="*/ 613 h 669"/>
              <a:gd name="T8" fmla="*/ 26 w 623"/>
              <a:gd name="T9" fmla="*/ 613 h 669"/>
              <a:gd name="T10" fmla="*/ 26 w 623"/>
              <a:gd name="T11" fmla="*/ 26 h 669"/>
              <a:gd name="T12" fmla="*/ 266 w 623"/>
              <a:gd name="T13" fmla="*/ 26 h 669"/>
              <a:gd name="T14" fmla="*/ 266 w 623"/>
              <a:gd name="T15" fmla="*/ 213 h 669"/>
              <a:gd name="T16" fmla="*/ 453 w 623"/>
              <a:gd name="T17" fmla="*/ 213 h 669"/>
              <a:gd name="T18" fmla="*/ 453 w 623"/>
              <a:gd name="T19" fmla="*/ 360 h 669"/>
              <a:gd name="T20" fmla="*/ 480 w 623"/>
              <a:gd name="T21" fmla="*/ 360 h 669"/>
              <a:gd name="T22" fmla="*/ 480 w 623"/>
              <a:gd name="T23" fmla="*/ 194 h 669"/>
              <a:gd name="T24" fmla="*/ 285 w 623"/>
              <a:gd name="T25" fmla="*/ 0 h 669"/>
              <a:gd name="T26" fmla="*/ 0 w 623"/>
              <a:gd name="T27" fmla="*/ 0 h 669"/>
              <a:gd name="T28" fmla="*/ 293 w 623"/>
              <a:gd name="T29" fmla="*/ 45 h 669"/>
              <a:gd name="T30" fmla="*/ 434 w 623"/>
              <a:gd name="T31" fmla="*/ 186 h 669"/>
              <a:gd name="T32" fmla="*/ 293 w 623"/>
              <a:gd name="T33" fmla="*/ 186 h 669"/>
              <a:gd name="T34" fmla="*/ 293 w 623"/>
              <a:gd name="T35" fmla="*/ 45 h 669"/>
              <a:gd name="T36" fmla="*/ 559 w 623"/>
              <a:gd name="T37" fmla="*/ 332 h 669"/>
              <a:gd name="T38" fmla="*/ 511 w 623"/>
              <a:gd name="T39" fmla="*/ 358 h 669"/>
              <a:gd name="T40" fmla="*/ 305 w 623"/>
              <a:gd name="T41" fmla="*/ 564 h 669"/>
              <a:gd name="T42" fmla="*/ 302 w 623"/>
              <a:gd name="T43" fmla="*/ 569 h 669"/>
              <a:gd name="T44" fmla="*/ 279 w 623"/>
              <a:gd name="T45" fmla="*/ 649 h 669"/>
              <a:gd name="T46" fmla="*/ 295 w 623"/>
              <a:gd name="T47" fmla="*/ 666 h 669"/>
              <a:gd name="T48" fmla="*/ 375 w 623"/>
              <a:gd name="T49" fmla="*/ 645 h 669"/>
              <a:gd name="T50" fmla="*/ 381 w 623"/>
              <a:gd name="T51" fmla="*/ 641 h 669"/>
              <a:gd name="T52" fmla="*/ 592 w 623"/>
              <a:gd name="T53" fmla="*/ 432 h 669"/>
              <a:gd name="T54" fmla="*/ 597 w 623"/>
              <a:gd name="T55" fmla="*/ 348 h 669"/>
              <a:gd name="T56" fmla="*/ 559 w 623"/>
              <a:gd name="T57" fmla="*/ 332 h 669"/>
              <a:gd name="T58" fmla="*/ 530 w 623"/>
              <a:gd name="T59" fmla="*/ 376 h 669"/>
              <a:gd name="T60" fmla="*/ 570 w 623"/>
              <a:gd name="T61" fmla="*/ 416 h 669"/>
              <a:gd name="T62" fmla="*/ 365 w 623"/>
              <a:gd name="T63" fmla="*/ 620 h 669"/>
              <a:gd name="T64" fmla="*/ 326 w 623"/>
              <a:gd name="T65" fmla="*/ 582 h 669"/>
              <a:gd name="T66" fmla="*/ 326 w 623"/>
              <a:gd name="T67" fmla="*/ 580 h 669"/>
              <a:gd name="T68" fmla="*/ 530 w 623"/>
              <a:gd name="T69" fmla="*/ 37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23" h="669">
                <a:moveTo>
                  <a:pt x="0" y="0"/>
                </a:moveTo>
                <a:lnTo>
                  <a:pt x="0" y="640"/>
                </a:lnTo>
                <a:lnTo>
                  <a:pt x="226" y="640"/>
                </a:lnTo>
                <a:cubicBezTo>
                  <a:pt x="245" y="640"/>
                  <a:pt x="245" y="613"/>
                  <a:pt x="226" y="613"/>
                </a:cubicBezTo>
                <a:lnTo>
                  <a:pt x="26" y="613"/>
                </a:lnTo>
                <a:lnTo>
                  <a:pt x="26" y="26"/>
                </a:lnTo>
                <a:lnTo>
                  <a:pt x="266" y="26"/>
                </a:lnTo>
                <a:lnTo>
                  <a:pt x="266" y="213"/>
                </a:lnTo>
                <a:lnTo>
                  <a:pt x="453" y="213"/>
                </a:lnTo>
                <a:lnTo>
                  <a:pt x="453" y="360"/>
                </a:lnTo>
                <a:cubicBezTo>
                  <a:pt x="453" y="378"/>
                  <a:pt x="480" y="378"/>
                  <a:pt x="480" y="360"/>
                </a:cubicBezTo>
                <a:lnTo>
                  <a:pt x="480" y="194"/>
                </a:lnTo>
                <a:lnTo>
                  <a:pt x="285" y="0"/>
                </a:lnTo>
                <a:lnTo>
                  <a:pt x="0" y="0"/>
                </a:lnTo>
                <a:close/>
                <a:moveTo>
                  <a:pt x="293" y="45"/>
                </a:moveTo>
                <a:lnTo>
                  <a:pt x="434" y="186"/>
                </a:lnTo>
                <a:lnTo>
                  <a:pt x="293" y="186"/>
                </a:lnTo>
                <a:lnTo>
                  <a:pt x="293" y="45"/>
                </a:lnTo>
                <a:close/>
                <a:moveTo>
                  <a:pt x="559" y="332"/>
                </a:moveTo>
                <a:cubicBezTo>
                  <a:pt x="536" y="334"/>
                  <a:pt x="524" y="342"/>
                  <a:pt x="511" y="358"/>
                </a:cubicBezTo>
                <a:lnTo>
                  <a:pt x="305" y="564"/>
                </a:lnTo>
                <a:cubicBezTo>
                  <a:pt x="303" y="565"/>
                  <a:pt x="302" y="567"/>
                  <a:pt x="302" y="569"/>
                </a:cubicBezTo>
                <a:lnTo>
                  <a:pt x="279" y="649"/>
                </a:lnTo>
                <a:cubicBezTo>
                  <a:pt x="276" y="659"/>
                  <a:pt x="285" y="669"/>
                  <a:pt x="295" y="666"/>
                </a:cubicBezTo>
                <a:lnTo>
                  <a:pt x="375" y="645"/>
                </a:lnTo>
                <a:cubicBezTo>
                  <a:pt x="378" y="644"/>
                  <a:pt x="380" y="643"/>
                  <a:pt x="381" y="641"/>
                </a:cubicBezTo>
                <a:lnTo>
                  <a:pt x="592" y="432"/>
                </a:lnTo>
                <a:cubicBezTo>
                  <a:pt x="623" y="401"/>
                  <a:pt x="622" y="372"/>
                  <a:pt x="597" y="348"/>
                </a:cubicBezTo>
                <a:cubicBezTo>
                  <a:pt x="587" y="337"/>
                  <a:pt x="573" y="332"/>
                  <a:pt x="559" y="332"/>
                </a:cubicBezTo>
                <a:close/>
                <a:moveTo>
                  <a:pt x="530" y="376"/>
                </a:moveTo>
                <a:lnTo>
                  <a:pt x="570" y="416"/>
                </a:lnTo>
                <a:lnTo>
                  <a:pt x="365" y="620"/>
                </a:lnTo>
                <a:lnTo>
                  <a:pt x="326" y="582"/>
                </a:lnTo>
                <a:lnTo>
                  <a:pt x="326" y="580"/>
                </a:lnTo>
                <a:lnTo>
                  <a:pt x="530" y="3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1" name="차트 70">
            <a:extLst>
              <a:ext uri="{FF2B5EF4-FFF2-40B4-BE49-F238E27FC236}">
                <a16:creationId xmlns:a16="http://schemas.microsoft.com/office/drawing/2014/main" id="{99579B7A-1A89-69AE-4147-BD5C648AF7CB}"/>
              </a:ext>
            </a:extLst>
          </p:cNvPr>
          <p:cNvGraphicFramePr/>
          <p:nvPr/>
        </p:nvGraphicFramePr>
        <p:xfrm>
          <a:off x="4008649" y="-3500724"/>
          <a:ext cx="4013222" cy="201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2" name="그림 71">
            <a:extLst>
              <a:ext uri="{FF2B5EF4-FFF2-40B4-BE49-F238E27FC236}">
                <a16:creationId xmlns:a16="http://schemas.microsoft.com/office/drawing/2014/main" id="{5CBC6142-BD0D-9B57-B0BB-157E4936C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599" y="1366136"/>
            <a:ext cx="2149377" cy="107795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71C41CF-386F-27D9-4A96-0FCA32D2F198}"/>
              </a:ext>
            </a:extLst>
          </p:cNvPr>
          <p:cNvSpPr txBox="1"/>
          <p:nvPr/>
        </p:nvSpPr>
        <p:spPr>
          <a:xfrm>
            <a:off x="9587806" y="1207992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주요 성과지표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563F2D-0E32-E1A3-33F9-AAB192DE4D4E}"/>
              </a:ext>
            </a:extLst>
          </p:cNvPr>
          <p:cNvSpPr txBox="1"/>
          <p:nvPr/>
        </p:nvSpPr>
        <p:spPr>
          <a:xfrm>
            <a:off x="10176287" y="2524059"/>
            <a:ext cx="2270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성과지표 팝업표출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B3145-F87D-EDD7-11CB-4A4943BEF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8259" y="1723271"/>
            <a:ext cx="7314723" cy="38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0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1qaeX+2CwfFr9TkEnKtI0OGdLzBXYlZG7KoyM2PXMM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3zhnab9P9mWiZjOTWirIJD2BR4PQljCjaJh/3BDUJw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PIF8u6tawN38OwcO85S25lSMsy44yFxHBpIwrLJOZM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PIF8u6tawN38OwcO85S25lSMsy44yFxHBpIwrLJOZ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1108</Words>
  <Application>Microsoft Office PowerPoint</Application>
  <PresentationFormat>와이드스크린</PresentationFormat>
  <Paragraphs>345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Rix모던고딕 EB</vt:lpstr>
      <vt:lpstr>맑은 고딕</vt:lpstr>
      <vt:lpstr>함초롬바탕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최규훈</dc:creator>
  <cp:lastModifiedBy>최규훈</cp:lastModifiedBy>
  <cp:revision>2</cp:revision>
  <dcterms:created xsi:type="dcterms:W3CDTF">2023-07-07T13:25:49Z</dcterms:created>
  <dcterms:modified xsi:type="dcterms:W3CDTF">2023-07-07T16:30:22Z</dcterms:modified>
</cp:coreProperties>
</file>